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8"/>
  </p:notesMasterIdLst>
  <p:handoutMasterIdLst>
    <p:handoutMasterId r:id="rId49"/>
  </p:handoutMasterIdLst>
  <p:sldIdLst>
    <p:sldId id="500" r:id="rId5"/>
    <p:sldId id="491" r:id="rId6"/>
    <p:sldId id="492" r:id="rId7"/>
    <p:sldId id="375" r:id="rId8"/>
    <p:sldId id="407" r:id="rId9"/>
    <p:sldId id="473" r:id="rId10"/>
    <p:sldId id="408" r:id="rId11"/>
    <p:sldId id="378" r:id="rId12"/>
    <p:sldId id="379" r:id="rId13"/>
    <p:sldId id="380" r:id="rId14"/>
    <p:sldId id="381" r:id="rId15"/>
    <p:sldId id="382" r:id="rId16"/>
    <p:sldId id="386" r:id="rId17"/>
    <p:sldId id="387" r:id="rId18"/>
    <p:sldId id="388" r:id="rId19"/>
    <p:sldId id="445" r:id="rId20"/>
    <p:sldId id="448" r:id="rId21"/>
    <p:sldId id="449" r:id="rId22"/>
    <p:sldId id="450" r:id="rId23"/>
    <p:sldId id="451" r:id="rId24"/>
    <p:sldId id="452" r:id="rId25"/>
    <p:sldId id="456" r:id="rId26"/>
    <p:sldId id="457" r:id="rId27"/>
    <p:sldId id="477" r:id="rId28"/>
    <p:sldId id="475" r:id="rId29"/>
    <p:sldId id="497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70" r:id="rId38"/>
    <p:sldId id="471" r:id="rId39"/>
    <p:sldId id="481" r:id="rId40"/>
    <p:sldId id="454" r:id="rId41"/>
    <p:sldId id="405" r:id="rId42"/>
    <p:sldId id="482" r:id="rId43"/>
    <p:sldId id="296" r:id="rId44"/>
    <p:sldId id="501" r:id="rId45"/>
    <p:sldId id="502" r:id="rId46"/>
    <p:sldId id="479" r:id="rId47"/>
  </p:sldIdLst>
  <p:sldSz cx="9144000" cy="6858000" type="screen4x3"/>
  <p:notesSz cx="8229600" cy="1090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Limon S1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E0FD"/>
    <a:srgbClr val="00CC00"/>
    <a:srgbClr val="306AFC"/>
    <a:srgbClr val="31E5FD"/>
    <a:srgbClr val="1820C8"/>
    <a:srgbClr val="191DC7"/>
    <a:srgbClr val="0045CE"/>
    <a:srgbClr val="024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7404" autoAdjust="0"/>
    <p:restoredTop sz="90929"/>
  </p:normalViewPr>
  <p:slideViewPr>
    <p:cSldViewPr snapToGrid="0">
      <p:cViewPr>
        <p:scale>
          <a:sx n="50" d="100"/>
          <a:sy n="50" d="100"/>
        </p:scale>
        <p:origin x="-2680" y="-480"/>
      </p:cViewPr>
      <p:guideLst>
        <p:guide orient="horz" pos="4073"/>
        <p:guide orient="horz" pos="3920"/>
        <p:guide orient="horz" pos="4184"/>
        <p:guide pos="2880"/>
        <p:guide pos="4861"/>
        <p:guide pos="5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13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81600"/>
            <a:ext cx="6035675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9537" tIns="55562" rIns="109537" bIns="5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828800" y="1147763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615567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54451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1087438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631950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2176463" algn="l" defTabSz="108743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ln/>
        </p:spPr>
        <p:txBody>
          <a:bodyPr lIns="109362" tIns="54681" rIns="109362" bIns="54681"/>
          <a:lstStyle/>
          <a:p>
            <a:fld id="{06142DAD-5875-5747-97B9-8B799D1FD479}" type="slidenum">
              <a:rPr lang="en-US"/>
              <a:pPr/>
              <a:t>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818197"/>
            <a:ext cx="5486400" cy="4090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5181917"/>
            <a:ext cx="6035040" cy="49091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PLEASE PUT THE TITLE AND SUBTITLES INTO YOUR NATIONAL LANGUAGE AND LEAVE THE WEBSITE UNCHANGED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ln/>
        </p:spPr>
        <p:txBody>
          <a:bodyPr lIns="109362" tIns="54681" rIns="109362" bIns="54681"/>
          <a:lstStyle/>
          <a:p>
            <a:fld id="{06142DAD-5875-5747-97B9-8B799D1FD479}" type="slidenum">
              <a:rPr lang="en-US"/>
              <a:pPr/>
              <a:t>41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818197"/>
            <a:ext cx="5486400" cy="4090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5181917"/>
            <a:ext cx="6035040" cy="49091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PLEASE PUT THE TITLE AND SUBTITLES INTO YOUR NATIONAL LANGUAGE AND LEAVE THE WEBSITE UNCHANGED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61536" y="10361942"/>
            <a:ext cx="3566160" cy="545465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362" tIns="54681" rIns="109362" bIns="54681"/>
          <a:lstStyle>
            <a:lvl1pPr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88568" indent="-341757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67028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913839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460650" indent="-273406" eaLnBrk="0" hangingPunct="0"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007462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554273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101084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647895" indent="-273406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400">
                <a:solidFill>
                  <a:srgbClr val="000000"/>
                </a:solidFill>
              </a:rPr>
              <a:pPr eaLnBrk="1" hangingPunct="1"/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1527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4268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4986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540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649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88606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279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575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023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19833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9398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32968"/>
      </p:ext>
    </p:extLst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67998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2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49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2419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4160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5893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576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975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085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765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375486"/>
      </p:ext>
    </p:extLst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93611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19306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178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199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685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795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9862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7559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858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5305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7786"/>
      </p:ext>
    </p:extLst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9939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126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858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242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452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2068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97124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281020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981657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499049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>
                <a:gamma/>
                <a:shade val="46275"/>
                <a:invGamma/>
              </a:srgbClr>
            </a:gs>
            <a:gs pos="50000">
              <a:srgbClr val="0000CC"/>
            </a:gs>
            <a:gs pos="100000">
              <a:srgbClr val="0000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PEN BIBLE IN PHT WHT.gif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152525"/>
            <a:ext cx="6565900" cy="4611688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3" name="Group 149"/>
          <p:cNvGrpSpPr>
            <a:grpSpLocks/>
          </p:cNvGrpSpPr>
          <p:nvPr userDrawn="1"/>
        </p:nvGrpSpPr>
        <p:grpSpPr bwMode="auto">
          <a:xfrm>
            <a:off x="122238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-1"/>
                  </a:cubicBezTo>
                  <a:cubicBezTo>
                    <a:pt x="12114" y="-1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-1"/>
                  </a:cubicBezTo>
                  <a:cubicBezTo>
                    <a:pt x="12847" y="-1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1" name="Group 147"/>
          <p:cNvGrpSpPr>
            <a:grpSpLocks/>
          </p:cNvGrpSpPr>
          <p:nvPr/>
        </p:nvGrpSpPr>
        <p:grpSpPr bwMode="auto">
          <a:xfrm>
            <a:off x="3829050" y="5580063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5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2" y="773"/>
              <a:ext cx="142" cy="27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1" name="Group 167"/>
          <p:cNvGrpSpPr>
            <a:grpSpLocks/>
          </p:cNvGrpSpPr>
          <p:nvPr userDrawn="1"/>
        </p:nvGrpSpPr>
        <p:grpSpPr bwMode="auto">
          <a:xfrm>
            <a:off x="223838" y="6249988"/>
            <a:ext cx="8840787" cy="576262"/>
            <a:chOff x="141" y="3937"/>
            <a:chExt cx="5569" cy="363"/>
          </a:xfrm>
        </p:grpSpPr>
        <p:sp>
          <p:nvSpPr>
            <p:cNvPr id="1112" name="Line 88"/>
            <p:cNvSpPr>
              <a:spLocks noChangeShapeType="1"/>
            </p:cNvSpPr>
            <p:nvPr userDrawn="1"/>
          </p:nvSpPr>
          <p:spPr bwMode="auto">
            <a:xfrm>
              <a:off x="141" y="4087"/>
              <a:ext cx="1909" cy="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Rectangle 89"/>
            <p:cNvSpPr>
              <a:spLocks noChangeArrowheads="1"/>
            </p:cNvSpPr>
            <p:nvPr userDrawn="1"/>
          </p:nvSpPr>
          <p:spPr bwMode="auto">
            <a:xfrm>
              <a:off x="1972" y="3937"/>
              <a:ext cx="1931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/>
                  </a:solidFill>
                  <a:latin typeface="Limon R1" charset="0"/>
                </a:rPr>
                <a:t>RBHKm&lt;Ir </a:t>
              </a:r>
              <a:r>
                <a:rPr lang="ja-JP" altLang="en-US" sz="3200">
                  <a:solidFill>
                    <a:schemeClr val="accent1"/>
                  </a:solidFill>
                  <a:latin typeface="Arial"/>
                </a:rPr>
                <a:t>“</a:t>
              </a:r>
              <a:r>
                <a:rPr lang="en-US" sz="3200">
                  <a:solidFill>
                    <a:schemeClr val="accent1"/>
                  </a:solidFill>
                  <a:latin typeface="Limon R1" charset="0"/>
                </a:rPr>
                <a:t>)anebIkrYcehIy</a:t>
              </a:r>
              <a:r>
                <a:rPr lang="ja-JP" altLang="en-US" sz="3200">
                  <a:solidFill>
                    <a:schemeClr val="accent1"/>
                  </a:solidFill>
                  <a:latin typeface="Arial"/>
                </a:rPr>
                <a:t>”</a:t>
              </a:r>
              <a:endParaRPr lang="en-US" sz="3200">
                <a:latin typeface="Limon R1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 userDrawn="1"/>
          </p:nvSpPr>
          <p:spPr bwMode="auto">
            <a:xfrm>
              <a:off x="3801" y="4087"/>
              <a:ext cx="1909" cy="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91"/>
            <p:cNvSpPr>
              <a:spLocks noChangeShapeType="1"/>
            </p:cNvSpPr>
            <p:nvPr userDrawn="1"/>
          </p:nvSpPr>
          <p:spPr bwMode="auto">
            <a:xfrm>
              <a:off x="3801" y="4183"/>
              <a:ext cx="1909" cy="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92"/>
            <p:cNvSpPr>
              <a:spLocks noChangeShapeType="1"/>
            </p:cNvSpPr>
            <p:nvPr userDrawn="1"/>
          </p:nvSpPr>
          <p:spPr bwMode="auto">
            <a:xfrm>
              <a:off x="141" y="4183"/>
              <a:ext cx="1909" cy="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7" name="Group 93"/>
          <p:cNvGrpSpPr>
            <a:grpSpLocks/>
          </p:cNvGrpSpPr>
          <p:nvPr/>
        </p:nvGrpSpPr>
        <p:grpSpPr bwMode="auto">
          <a:xfrm>
            <a:off x="200025" y="311150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0" y="4084638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3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0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0" y="2803525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5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0" y="3997325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0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5" y="3402013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3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8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0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0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3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0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5" y="4938713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2" name="Group 148"/>
          <p:cNvGrpSpPr>
            <a:grpSpLocks/>
          </p:cNvGrpSpPr>
          <p:nvPr userDrawn="1"/>
        </p:nvGrpSpPr>
        <p:grpSpPr bwMode="auto">
          <a:xfrm>
            <a:off x="7037388" y="4754563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5" y="4033838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0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>
              <a:gd name="T0" fmla="*/ 0 w 52"/>
              <a:gd name="T1" fmla="*/ 256 h 256"/>
              <a:gd name="T2" fmla="*/ 20 w 52"/>
              <a:gd name="T3" fmla="*/ 141 h 256"/>
              <a:gd name="T4" fmla="*/ 52 w 52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>
              <a:gd name="T0" fmla="*/ 0 w 26"/>
              <a:gd name="T1" fmla="*/ 186 h 186"/>
              <a:gd name="T2" fmla="*/ 26 w 26"/>
              <a:gd name="T3" fmla="*/ 83 h 186"/>
              <a:gd name="T4" fmla="*/ 26 w 26"/>
              <a:gd name="T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5" y="2417763"/>
            <a:ext cx="31750" cy="265112"/>
          </a:xfrm>
          <a:custGeom>
            <a:avLst/>
            <a:gdLst>
              <a:gd name="T0" fmla="*/ 0 w 20"/>
              <a:gd name="T1" fmla="*/ 167 h 167"/>
              <a:gd name="T2" fmla="*/ 19 w 20"/>
              <a:gd name="T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0" y="2438400"/>
            <a:ext cx="1588" cy="182563"/>
          </a:xfrm>
          <a:custGeom>
            <a:avLst/>
            <a:gdLst>
              <a:gd name="T0" fmla="*/ 0 w 1"/>
              <a:gd name="T1" fmla="*/ 115 h 115"/>
              <a:gd name="T2" fmla="*/ 0 w 1"/>
              <a:gd name="T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>
              <a:gd name="T0" fmla="*/ 13 w 13"/>
              <a:gd name="T1" fmla="*/ 231 h 231"/>
              <a:gd name="T2" fmla="*/ 0 w 13"/>
              <a:gd name="T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>
              <a:gd name="T0" fmla="*/ 27 w 27"/>
              <a:gd name="T1" fmla="*/ 167 h 167"/>
              <a:gd name="T2" fmla="*/ 7 w 27"/>
              <a:gd name="T3" fmla="*/ 90 h 167"/>
              <a:gd name="T4" fmla="*/ 1 w 27"/>
              <a:gd name="T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5" y="3373438"/>
            <a:ext cx="92075" cy="385762"/>
          </a:xfrm>
          <a:custGeom>
            <a:avLst/>
            <a:gdLst>
              <a:gd name="T0" fmla="*/ 0 w 58"/>
              <a:gd name="T1" fmla="*/ 243 h 243"/>
              <a:gd name="T2" fmla="*/ 39 w 58"/>
              <a:gd name="T3" fmla="*/ 96 h 243"/>
              <a:gd name="T4" fmla="*/ 58 w 58"/>
              <a:gd name="T5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>
              <a:gd name="T0" fmla="*/ 0 w 45"/>
              <a:gd name="T1" fmla="*/ 224 h 224"/>
              <a:gd name="T2" fmla="*/ 19 w 45"/>
              <a:gd name="T3" fmla="*/ 128 h 224"/>
              <a:gd name="T4" fmla="*/ 45 w 45"/>
              <a:gd name="T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>
              <a:gd name="T0" fmla="*/ 0 w 32"/>
              <a:gd name="T1" fmla="*/ 141 h 141"/>
              <a:gd name="T2" fmla="*/ 32 w 32"/>
              <a:gd name="T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>
              <a:gd name="T0" fmla="*/ 0 w 26"/>
              <a:gd name="T1" fmla="*/ 173 h 173"/>
              <a:gd name="T2" fmla="*/ 26 w 26"/>
              <a:gd name="T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>
              <a:gd name="T0" fmla="*/ 58 w 58"/>
              <a:gd name="T1" fmla="*/ 179 h 179"/>
              <a:gd name="T2" fmla="*/ 13 w 58"/>
              <a:gd name="T3" fmla="*/ 44 h 179"/>
              <a:gd name="T4" fmla="*/ 6 w 58"/>
              <a:gd name="T5" fmla="*/ 19 h 179"/>
              <a:gd name="T6" fmla="*/ 0 w 58"/>
              <a:gd name="T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>
              <a:gd name="T0" fmla="*/ 32 w 32"/>
              <a:gd name="T1" fmla="*/ 109 h 109"/>
              <a:gd name="T2" fmla="*/ 13 w 32"/>
              <a:gd name="T3" fmla="*/ 39 h 109"/>
              <a:gd name="T4" fmla="*/ 0 w 32"/>
              <a:gd name="T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>
              <a:gd name="T0" fmla="*/ 58 w 58"/>
              <a:gd name="T1" fmla="*/ 198 h 198"/>
              <a:gd name="T2" fmla="*/ 19 w 58"/>
              <a:gd name="T3" fmla="*/ 64 h 198"/>
              <a:gd name="T4" fmla="*/ 0 w 58"/>
              <a:gd name="T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>
              <a:gd name="T0" fmla="*/ 51 w 51"/>
              <a:gd name="T1" fmla="*/ 199 h 199"/>
              <a:gd name="T2" fmla="*/ 25 w 51"/>
              <a:gd name="T3" fmla="*/ 96 h 199"/>
              <a:gd name="T4" fmla="*/ 12 w 51"/>
              <a:gd name="T5" fmla="*/ 39 h 199"/>
              <a:gd name="T6" fmla="*/ 0 w 51"/>
              <a:gd name="T7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>
              <a:gd name="T0" fmla="*/ 0 w 1"/>
              <a:gd name="T1" fmla="*/ 83 h 83"/>
              <a:gd name="T2" fmla="*/ 0 w 1"/>
              <a:gd name="T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>
              <a:gd name="T0" fmla="*/ 32 w 32"/>
              <a:gd name="T1" fmla="*/ 122 h 122"/>
              <a:gd name="T2" fmla="*/ 0 w 32"/>
              <a:gd name="T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79425" y="64531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8413" y="6427788"/>
            <a:ext cx="661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FFA27C"/>
                </a:solidFill>
                <a:latin typeface="Arial" charset="0"/>
              </a:endParaRPr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</p:spTree>
    <p:extLst>
      <p:ext uri="{BB962C8B-B14F-4D97-AF65-F5344CB8AC3E}">
        <p14:creationId xmlns:p14="http://schemas.microsoft.com/office/powerpoint/2010/main" val="3871305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FFA27C"/>
                </a:solidFill>
                <a:latin typeface="Arial" charset="0"/>
              </a:endParaRPr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</p:spTree>
    <p:extLst>
      <p:ext uri="{BB962C8B-B14F-4D97-AF65-F5344CB8AC3E}">
        <p14:creationId xmlns:p14="http://schemas.microsoft.com/office/powerpoint/2010/main" val="1544142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9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0" y="4707467"/>
            <a:ext cx="9143999" cy="1346200"/>
            <a:chOff x="48" y="3424"/>
            <a:chExt cx="5415" cy="848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ko-KR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F1"/>
                <a:ea typeface="굴림" charset="0"/>
                <a:cs typeface="Limon F1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424"/>
              <a:ext cx="5415" cy="5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karENnaM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[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sÁal;nUvRBHKm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&lt;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Ir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&gt;&gt;&gt; EdlsMxan;kñúgB½n§kic©shKmn_GnþrCati 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GayGinsIu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/>
              </a:r>
              <a:b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</a:br>
              <a:r>
                <a:rPr lang="en-US" sz="2000" b="1" i="1" dirty="0">
                  <a:solidFill>
                    <a:srgbClr val="FAFD00"/>
                  </a:solidFill>
                  <a:latin typeface="Limon F1"/>
                  <a:cs typeface="Limon F1"/>
                </a:rPr>
                <a:t>Fort </a:t>
              </a:r>
              <a:r>
                <a:rPr lang="en-US" sz="2000" b="1" i="1" dirty="0">
                  <a:solidFill>
                    <a:srgbClr val="FAFD00"/>
                  </a:solidFill>
                  <a:latin typeface="Limon F1"/>
                  <a:cs typeface="Limon F1"/>
                </a:rPr>
                <a:t>Worth, Texas</a:t>
              </a:r>
            </a:p>
          </p:txBody>
        </p:sp>
        <p:sp>
          <p:nvSpPr>
            <p:cNvPr id="339976" name="Text Box 8"/>
            <p:cNvSpPr txBox="1">
              <a:spLocks noChangeArrowheads="1"/>
            </p:cNvSpPr>
            <p:nvPr/>
          </p:nvSpPr>
          <p:spPr bwMode="auto">
            <a:xfrm>
              <a:off x="48" y="3971"/>
              <a:ext cx="5415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000" dirty="0" err="1">
                  <a:solidFill>
                    <a:srgbClr val="FFFB0C"/>
                  </a:solidFill>
                  <a:latin typeface="Limon F1"/>
                  <a:ea typeface="굴림" charset="0"/>
                  <a:cs typeface="Limon F1"/>
                </a:rPr>
                <a:t>www.biblebasically.com</a:t>
              </a:r>
              <a:endParaRPr lang="en-US" altLang="ko-KR" sz="2000" dirty="0">
                <a:solidFill>
                  <a:srgbClr val="FFFB0C"/>
                </a:solidFill>
                <a:latin typeface="Limon F1"/>
                <a:ea typeface="굴림" charset="0"/>
                <a:cs typeface="Limon F1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080375" y="6527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279400" y="-1699701"/>
            <a:ext cx="9144000" cy="17543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PaBsMxan</a:t>
            </a:r>
            <a:r>
              <a:rPr lang="en-US" sz="10800" dirty="0">
                <a:solidFill>
                  <a:srgbClr val="FFFF00"/>
                </a:solidFill>
                <a:latin typeface="Limon F1"/>
                <a:cs typeface="Limon F1"/>
              </a:rPr>
              <a:t>;&gt;&gt;</a:t>
            </a:r>
            <a:r>
              <a:rPr lang="en-US" sz="10800" dirty="0">
                <a:solidFill>
                  <a:srgbClr val="FFFF00"/>
                </a:solidFill>
                <a:latin typeface="Limon F1"/>
                <a:cs typeface="Limon F1"/>
              </a:rPr>
              <a:t>&gt;</a:t>
            </a:r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rbs</a:t>
            </a:r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;RBHKm</a:t>
            </a:r>
            <a:r>
              <a:rPr lang="en-US" sz="10800" dirty="0">
                <a:solidFill>
                  <a:srgbClr val="FFFF00"/>
                </a:solidFill>
                <a:latin typeface="Limon F1"/>
                <a:cs typeface="Limon F1"/>
              </a:rPr>
              <a:t>&lt;</a:t>
            </a:r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Ir</a:t>
            </a:r>
            <a:endParaRPr lang="en-US" sz="10800" dirty="0">
              <a:solidFill>
                <a:srgbClr val="FFFF00"/>
              </a:solidFill>
              <a:latin typeface="Limon F1"/>
              <a:cs typeface="Limon F1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11200" y="787400"/>
            <a:ext cx="7747000" cy="353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56315"/>
              </a:avLst>
            </a:prstTxWarp>
          </a:bodyPr>
          <a:lstStyle/>
          <a:p>
            <a:pPr algn="ctr"/>
            <a:r>
              <a:rPr lang="en-US" sz="400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PaBsMxan</a:t>
            </a:r>
            <a:r>
              <a:rPr lang="en-US" sz="400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;&gt;&gt;&gt;</a:t>
            </a:r>
            <a:r>
              <a:rPr lang="en-US" sz="400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rbs;</a:t>
            </a:r>
            <a:r>
              <a:rPr lang="en-US" sz="4000" dirty="0" err="1">
                <a:solidFill>
                  <a:srgbClr val="FFFF00"/>
                </a:solidFill>
                <a:latin typeface="Limon F1"/>
                <a:cs typeface="Limon F1"/>
              </a:rPr>
              <a:t>RBHKm</a:t>
            </a:r>
            <a:r>
              <a:rPr lang="en-US" sz="400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&lt;</a:t>
            </a:r>
            <a:r>
              <a:rPr lang="en-US" sz="400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Ir</a:t>
            </a:r>
            <a:endParaRPr lang="en-US" sz="4000" kern="10" dirty="0">
              <a:solidFill>
                <a:srgbClr val="FFFF00"/>
              </a:solidFill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latin typeface="Limon F1"/>
              <a:ea typeface="Limon R1"/>
              <a:cs typeface="Limon F1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</a:t>
            </a:r>
            <a:r>
              <a:rPr lang="en-US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BibleBasically.org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Taught by Dr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All files in many languages for free download at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32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sp>
        <p:nvSpPr>
          <p:cNvPr id="144418" name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9" name="Line 35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2" name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3" name="Line 39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1" name="Rectangle 47"/>
          <p:cNvSpPr>
            <a:spLocks noChangeArrowheads="1"/>
          </p:cNvSpPr>
          <p:nvPr/>
        </p:nvSpPr>
        <p:spPr bwMode="auto">
          <a:xfrm rot="240000">
            <a:off x="2351088" y="4846638"/>
            <a:ext cx="976312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144432" name="Rectangle 48"/>
          <p:cNvSpPr>
            <a:spLocks noChangeArrowheads="1"/>
          </p:cNvSpPr>
          <p:nvPr/>
        </p:nvSpPr>
        <p:spPr bwMode="auto">
          <a:xfrm rot="18254599">
            <a:off x="4651375" y="3225800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144433" name="Rectangle 49"/>
          <p:cNvSpPr>
            <a:spLocks noChangeArrowheads="1"/>
          </p:cNvSpPr>
          <p:nvPr/>
        </p:nvSpPr>
        <p:spPr bwMode="auto">
          <a:xfrm rot="19276533">
            <a:off x="5353050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kic©kar</a:t>
            </a:r>
            <a:endParaRPr lang="en-US" sz="1800" b="1">
              <a:solidFill>
                <a:srgbClr val="FFFF00"/>
              </a:solidFill>
              <a:latin typeface="Helvetica BlackOblique" charset="0"/>
            </a:endParaRPr>
          </a:p>
        </p:txBody>
      </p:sp>
      <p:grpSp>
        <p:nvGrpSpPr>
          <p:cNvPr id="144408" name="Group 24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4409" name="Oval 25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0" name="Oval 26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412" name="Oval 28"/>
          <p:cNvSpPr>
            <a:spLocks noChangeArrowheads="1"/>
          </p:cNvSpPr>
          <p:nvPr/>
        </p:nvSpPr>
        <p:spPr bwMode="auto">
          <a:xfrm rot="1304231">
            <a:off x="2185988" y="4097338"/>
            <a:ext cx="1609725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 rot="-2327321">
            <a:off x="5164138" y="3897313"/>
            <a:ext cx="1135062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0" name="Rectangle 46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RbvtiþsaRsþ</a:t>
            </a:r>
          </a:p>
        </p:txBody>
      </p:sp>
      <p:grpSp>
        <p:nvGrpSpPr>
          <p:cNvPr id="144437" name="Group 53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4438" name="Oval 54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39" name="Oval 55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441" name="Text Box 57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4449" name="Text Box 65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</a:p>
        </p:txBody>
      </p:sp>
      <p:sp>
        <p:nvSpPr>
          <p:cNvPr id="144450" name="Text Box 66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fIµ</a:t>
            </a:r>
            <a:endParaRPr lang="en-US" sz="3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44451" name="Rectangle 6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44452" name="Text Box 6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  <p:sp>
        <p:nvSpPr>
          <p:cNvPr id="144454" name="Text Box 70"/>
          <p:cNvSpPr txBox="1">
            <a:spLocks noChangeArrowheads="1"/>
          </p:cNvSpPr>
          <p:nvPr/>
        </p:nvSpPr>
        <p:spPr bwMode="auto">
          <a:xfrm>
            <a:off x="1647825" y="2879725"/>
            <a:ext cx="6388100" cy="881063"/>
          </a:xfrm>
          <a:prstGeom prst="rect">
            <a:avLst/>
          </a:prstGeom>
          <a:gradFill rotWithShape="0">
            <a:gsLst>
              <a:gs pos="0">
                <a:srgbClr val="023CCC">
                  <a:gamma/>
                  <a:shade val="46275"/>
                  <a:invGamma/>
                </a:srgbClr>
              </a:gs>
              <a:gs pos="50000">
                <a:srgbClr val="023CCC"/>
              </a:gs>
              <a:gs pos="100000">
                <a:srgbClr val="023CCC">
                  <a:gamma/>
                  <a:shade val="46275"/>
                  <a:invGamma/>
                </a:srgbClr>
              </a:gs>
            </a:gsLst>
            <a:lin ang="0" scaled="1"/>
          </a:gradFill>
          <a:ln w="57150">
            <a:solidFill>
              <a:srgbClr val="FEF800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Comic Sans MS" charset="0"/>
              </a:rPr>
              <a:t>  </a:t>
            </a:r>
            <a:r>
              <a:rPr lang="en-US" sz="4800" b="1"/>
              <a:t>eTAtamGVI? rakayén karsresrmYy¡</a:t>
            </a:r>
            <a:endParaRPr lang="en-US" sz="3200">
              <a:latin typeface="Comic Sans MS" charset="0"/>
            </a:endParaRPr>
          </a:p>
        </p:txBody>
      </p:sp>
      <p:sp>
        <p:nvSpPr>
          <p:cNvPr id="144455" name="Text Box 71"/>
          <p:cNvSpPr txBox="1">
            <a:spLocks noChangeArrowheads="1"/>
          </p:cNvSpPr>
          <p:nvPr/>
        </p:nvSpPr>
        <p:spPr bwMode="auto">
          <a:xfrm>
            <a:off x="1547813" y="2927350"/>
            <a:ext cx="64563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103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EF800"/>
                </a:solidFill>
              </a:rPr>
              <a:t>    eTAtamGVI? ragkayén karsresrmYy¡</a:t>
            </a:r>
            <a:endParaRPr lang="en-US" b="1">
              <a:solidFill>
                <a:srgbClr val="FEF8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3" grpId="0" autoUpdateAnimBg="0"/>
      <p:bldP spid="144412" grpId="0" animBg="1"/>
      <p:bldP spid="144413" grpId="0" animBg="1"/>
      <p:bldP spid="1444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sp>
        <p:nvSpPr>
          <p:cNvPr id="145446" name="Line 38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7" name="Line 3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8" name="Line 4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1" name="Line 4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2" name="Line 4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5" name="Rectangle 47"/>
          <p:cNvSpPr>
            <a:spLocks noChangeArrowheads="1"/>
          </p:cNvSpPr>
          <p:nvPr/>
        </p:nvSpPr>
        <p:spPr bwMode="auto">
          <a:xfrm rot="3267768">
            <a:off x="2847975" y="3984625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kMNaBü</a:t>
            </a:r>
          </a:p>
        </p:txBody>
      </p:sp>
      <p:sp>
        <p:nvSpPr>
          <p:cNvPr id="145456" name="Rectangle 48"/>
          <p:cNvSpPr>
            <a:spLocks noChangeArrowheads="1"/>
          </p:cNvSpPr>
          <p:nvPr/>
        </p:nvSpPr>
        <p:spPr bwMode="auto">
          <a:xfrm rot="20643327">
            <a:off x="5453063" y="455295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sMbuRt</a:t>
            </a:r>
          </a:p>
        </p:txBody>
      </p:sp>
      <p:sp>
        <p:nvSpPr>
          <p:cNvPr id="145457" name="Rectangle 49"/>
          <p:cNvSpPr>
            <a:spLocks noChangeArrowheads="1"/>
          </p:cNvSpPr>
          <p:nvPr/>
        </p:nvSpPr>
        <p:spPr bwMode="auto">
          <a:xfrm rot="19276533">
            <a:off x="5353050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EFEE3"/>
                </a:solidFill>
                <a:latin typeface="Limon R1" charset="0"/>
              </a:rPr>
              <a:t>kic©kar</a:t>
            </a:r>
          </a:p>
        </p:txBody>
      </p:sp>
      <p:sp>
        <p:nvSpPr>
          <p:cNvPr id="145458" name="Rectangle 50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EFEE3"/>
                </a:solidFill>
                <a:latin typeface="Limon R1" charset="0"/>
              </a:rPr>
              <a:t>RbvtiþsaRsþ</a:t>
            </a:r>
            <a:endParaRPr lang="en-US" sz="1800" b="1">
              <a:solidFill>
                <a:srgbClr val="1EFEE3"/>
              </a:solidFill>
              <a:latin typeface="Helvetica BlackOblique" charset="0"/>
            </a:endParaRPr>
          </a:p>
        </p:txBody>
      </p:sp>
      <p:sp>
        <p:nvSpPr>
          <p:cNvPr id="145459" name="Rectangle 51"/>
          <p:cNvSpPr>
            <a:spLocks noChangeArrowheads="1"/>
          </p:cNvSpPr>
          <p:nvPr/>
        </p:nvSpPr>
        <p:spPr bwMode="auto">
          <a:xfrm rot="240000">
            <a:off x="2397125" y="4856163"/>
            <a:ext cx="1192213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EFEE3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145460" name="Rectangle 52"/>
          <p:cNvSpPr>
            <a:spLocks noChangeArrowheads="1"/>
          </p:cNvSpPr>
          <p:nvPr/>
        </p:nvSpPr>
        <p:spPr bwMode="auto">
          <a:xfrm rot="18254599">
            <a:off x="4651375" y="3225800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EFEE3"/>
                </a:solidFill>
                <a:latin typeface="Limon R1" charset="0"/>
              </a:rPr>
              <a:t>dMNwgl¥</a:t>
            </a:r>
            <a:endParaRPr lang="en-US" sz="1800" b="1">
              <a:solidFill>
                <a:srgbClr val="1EFEE3"/>
              </a:solidFill>
              <a:latin typeface="Helvetica BlackOblique" charset="0"/>
            </a:endParaRPr>
          </a:p>
        </p:txBody>
      </p:sp>
      <p:sp>
        <p:nvSpPr>
          <p:cNvPr id="145434" name="Oval 26"/>
          <p:cNvSpPr>
            <a:spLocks noChangeArrowheads="1"/>
          </p:cNvSpPr>
          <p:nvPr/>
        </p:nvSpPr>
        <p:spPr bwMode="auto">
          <a:xfrm rot="3056342">
            <a:off x="2875756" y="3686969"/>
            <a:ext cx="1609725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Oval 27"/>
          <p:cNvSpPr>
            <a:spLocks noChangeArrowheads="1"/>
          </p:cNvSpPr>
          <p:nvPr/>
        </p:nvSpPr>
        <p:spPr bwMode="auto">
          <a:xfrm rot="-927884">
            <a:off x="5294313" y="4475163"/>
            <a:ext cx="1322387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64" name="Group 56"/>
          <p:cNvGrpSpPr>
            <a:grpSpLocks/>
          </p:cNvGrpSpPr>
          <p:nvPr/>
        </p:nvGrpSpPr>
        <p:grpSpPr bwMode="auto">
          <a:xfrm>
            <a:off x="2298700" y="3381375"/>
            <a:ext cx="4265613" cy="749300"/>
            <a:chOff x="1405" y="2130"/>
            <a:chExt cx="2687" cy="472"/>
          </a:xfrm>
        </p:grpSpPr>
        <p:sp>
          <p:nvSpPr>
            <p:cNvPr id="145465" name="Oval 57"/>
            <p:cNvSpPr>
              <a:spLocks noChangeArrowheads="1"/>
            </p:cNvSpPr>
            <p:nvPr/>
          </p:nvSpPr>
          <p:spPr bwMode="auto">
            <a:xfrm>
              <a:off x="1405" y="230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Oval 58"/>
            <p:cNvSpPr>
              <a:spLocks noChangeArrowheads="1"/>
            </p:cNvSpPr>
            <p:nvPr/>
          </p:nvSpPr>
          <p:spPr bwMode="auto">
            <a:xfrm>
              <a:off x="3730" y="2130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Line 59"/>
            <p:cNvSpPr>
              <a:spLocks noChangeShapeType="1"/>
            </p:cNvSpPr>
            <p:nvPr/>
          </p:nvSpPr>
          <p:spPr bwMode="auto">
            <a:xfrm flipV="1">
              <a:off x="1768" y="2284"/>
              <a:ext cx="1955" cy="153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68" name="Group 60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5469" name="Oval 61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Oval 62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1" name="Line 63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FEF8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36" name="Group 28"/>
          <p:cNvGrpSpPr>
            <a:grpSpLocks/>
          </p:cNvGrpSpPr>
          <p:nvPr/>
        </p:nvGrpSpPr>
        <p:grpSpPr bwMode="auto">
          <a:xfrm>
            <a:off x="3136900" y="2889250"/>
            <a:ext cx="3830638" cy="1627188"/>
            <a:chOff x="1933" y="1820"/>
            <a:chExt cx="2413" cy="1025"/>
          </a:xfrm>
        </p:grpSpPr>
        <p:sp>
          <p:nvSpPr>
            <p:cNvPr id="145437" name="Oval 29"/>
            <p:cNvSpPr>
              <a:spLocks noChangeArrowheads="1"/>
            </p:cNvSpPr>
            <p:nvPr/>
          </p:nvSpPr>
          <p:spPr bwMode="auto">
            <a:xfrm>
              <a:off x="1933" y="1820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3984" y="2546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2293" y="2008"/>
              <a:ext cx="1709" cy="620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79" name="Text Box 7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5489" name="Text Box 81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</a:p>
        </p:txBody>
      </p:sp>
      <p:sp>
        <p:nvSpPr>
          <p:cNvPr id="145490" name="Text Box 82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</a:t>
            </a:r>
            <a:r>
              <a:rPr lang="en-US" sz="4000" b="1">
                <a:solidFill>
                  <a:srgbClr val="63D5A4"/>
                </a:solidFill>
                <a:latin typeface="Limon R1" charset="0"/>
              </a:rPr>
              <a:t>µ</a:t>
            </a:r>
            <a:endParaRPr lang="en-US" sz="32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45491" name="Rectangle 8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11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45492" name="Text Box 8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5" grpId="0" autoUpdateAnimBg="0"/>
      <p:bldP spid="145456" grpId="0" autoUpdateAnimBg="0"/>
      <p:bldP spid="145434" grpId="0" animBg="1"/>
      <p:bldP spid="1454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sp>
        <p:nvSpPr>
          <p:cNvPr id="146551" name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2" name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3" name="Line 121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4" name="Line 122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5" name="Line 123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6" name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7" name="Line 125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8" name="Line 126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 rot="5246759">
            <a:off x="3432175" y="3744913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     ehara</a:t>
            </a:r>
          </a:p>
        </p:txBody>
      </p:sp>
      <p:sp>
        <p:nvSpPr>
          <p:cNvPr id="146560" name="Rectangle 128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    vivrN³</a:t>
            </a:r>
          </a:p>
        </p:txBody>
      </p:sp>
      <p:sp>
        <p:nvSpPr>
          <p:cNvPr id="146561" name="Rectangle 129"/>
          <p:cNvSpPr>
            <a:spLocks noChangeArrowheads="1"/>
          </p:cNvSpPr>
          <p:nvPr/>
        </p:nvSpPr>
        <p:spPr bwMode="auto">
          <a:xfrm rot="3267768">
            <a:off x="2847975" y="3984625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kMNaBü</a:t>
            </a:r>
          </a:p>
        </p:txBody>
      </p:sp>
      <p:sp>
        <p:nvSpPr>
          <p:cNvPr id="146562" name="Rectangle 130"/>
          <p:cNvSpPr>
            <a:spLocks noChangeArrowheads="1"/>
          </p:cNvSpPr>
          <p:nvPr/>
        </p:nvSpPr>
        <p:spPr bwMode="auto">
          <a:xfrm rot="20643327">
            <a:off x="5453063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  sMbuRt</a:t>
            </a:r>
          </a:p>
        </p:txBody>
      </p:sp>
      <p:sp>
        <p:nvSpPr>
          <p:cNvPr id="146563" name="Rectangle 131"/>
          <p:cNvSpPr>
            <a:spLocks noChangeArrowheads="1"/>
          </p:cNvSpPr>
          <p:nvPr/>
        </p:nvSpPr>
        <p:spPr bwMode="auto">
          <a:xfrm rot="19276533">
            <a:off x="5353050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146564" name="Rectangle 132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146565" name="Rectangle 133"/>
          <p:cNvSpPr>
            <a:spLocks noChangeArrowheads="1"/>
          </p:cNvSpPr>
          <p:nvPr/>
        </p:nvSpPr>
        <p:spPr bwMode="auto">
          <a:xfrm rot="240000">
            <a:off x="2333625" y="4845050"/>
            <a:ext cx="9937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146566" name="Rectangle 134"/>
          <p:cNvSpPr>
            <a:spLocks noChangeArrowheads="1"/>
          </p:cNvSpPr>
          <p:nvPr/>
        </p:nvSpPr>
        <p:spPr bwMode="auto">
          <a:xfrm rot="18254599">
            <a:off x="4651375" y="3225800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146463" name="Oval 31"/>
          <p:cNvSpPr>
            <a:spLocks noChangeArrowheads="1"/>
          </p:cNvSpPr>
          <p:nvPr/>
        </p:nvSpPr>
        <p:spPr bwMode="auto">
          <a:xfrm rot="8955">
            <a:off x="5422900" y="4865688"/>
            <a:ext cx="1587500" cy="592137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2" name="Oval 30"/>
          <p:cNvSpPr>
            <a:spLocks noChangeArrowheads="1"/>
          </p:cNvSpPr>
          <p:nvPr/>
        </p:nvSpPr>
        <p:spPr bwMode="auto">
          <a:xfrm rot="5171536">
            <a:off x="3479800" y="3484563"/>
            <a:ext cx="2033587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464" name="Group 32"/>
          <p:cNvGrpSpPr>
            <a:grpSpLocks/>
          </p:cNvGrpSpPr>
          <p:nvPr/>
        </p:nvGrpSpPr>
        <p:grpSpPr bwMode="auto">
          <a:xfrm>
            <a:off x="4533900" y="2647950"/>
            <a:ext cx="3081338" cy="2630488"/>
            <a:chOff x="2813" y="1668"/>
            <a:chExt cx="1941" cy="1657"/>
          </a:xfrm>
        </p:grpSpPr>
        <p:sp>
          <p:nvSpPr>
            <p:cNvPr id="146465" name="Oval 33"/>
            <p:cNvSpPr>
              <a:spLocks noChangeArrowheads="1"/>
            </p:cNvSpPr>
            <p:nvPr/>
          </p:nvSpPr>
          <p:spPr bwMode="auto">
            <a:xfrm>
              <a:off x="2813" y="1668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Oval 34"/>
            <p:cNvSpPr>
              <a:spLocks noChangeArrowheads="1"/>
            </p:cNvSpPr>
            <p:nvPr/>
          </p:nvSpPr>
          <p:spPr bwMode="auto">
            <a:xfrm>
              <a:off x="4438" y="3044"/>
              <a:ext cx="316" cy="281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35"/>
            <p:cNvSpPr>
              <a:spLocks noChangeShapeType="1"/>
            </p:cNvSpPr>
            <p:nvPr/>
          </p:nvSpPr>
          <p:spPr bwMode="auto">
            <a:xfrm>
              <a:off x="3090" y="1897"/>
              <a:ext cx="1386" cy="1185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570" name="Text Box 13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6580" name="Text Box 148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</a:p>
        </p:txBody>
      </p:sp>
      <p:sp>
        <p:nvSpPr>
          <p:cNvPr id="146581" name="Text Box 149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fIµ</a:t>
            </a:r>
            <a:endParaRPr lang="en-US" sz="3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46582" name="Rectangle 15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46583" name="Text Box 151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59" grpId="0" autoUpdateAnimBg="0"/>
      <p:bldP spid="146560" grpId="0" autoUpdateAnimBg="0"/>
      <p:bldP spid="146463" grpId="0" animBg="1"/>
      <p:bldP spid="146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sp>
        <p:nvSpPr>
          <p:cNvPr id="150569" name="Line 41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0" name="Line 42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1" name="Line 43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2" name="Line 44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3" name="Line 45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4" name="Line 46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5" name="Line 47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6" name="Line 48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7" name="Rectangle 49"/>
          <p:cNvSpPr>
            <a:spLocks noChangeArrowheads="1"/>
          </p:cNvSpPr>
          <p:nvPr/>
        </p:nvSpPr>
        <p:spPr bwMode="auto">
          <a:xfrm rot="5246759">
            <a:off x="3735388" y="3424237"/>
            <a:ext cx="1409700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ehara</a:t>
            </a:r>
          </a:p>
        </p:txBody>
      </p:sp>
      <p:sp>
        <p:nvSpPr>
          <p:cNvPr id="150578" name="Rectangle 50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    vivrN³</a:t>
            </a:r>
          </a:p>
        </p:txBody>
      </p:sp>
      <p:sp>
        <p:nvSpPr>
          <p:cNvPr id="150579" name="Rectangle 51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kMNaBü</a:t>
            </a:r>
          </a:p>
        </p:txBody>
      </p:sp>
      <p:sp>
        <p:nvSpPr>
          <p:cNvPr id="150580" name="Rectangle 52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 sMbuRt</a:t>
            </a:r>
          </a:p>
        </p:txBody>
      </p:sp>
      <p:sp>
        <p:nvSpPr>
          <p:cNvPr id="150581" name="Rectangle 53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kic©kar</a:t>
            </a:r>
          </a:p>
        </p:txBody>
      </p:sp>
      <p:sp>
        <p:nvSpPr>
          <p:cNvPr id="150582" name="Rectangle 54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150583" name="Rectangle 55"/>
          <p:cNvSpPr>
            <a:spLocks noChangeArrowheads="1"/>
          </p:cNvSpPr>
          <p:nvPr/>
        </p:nvSpPr>
        <p:spPr bwMode="auto">
          <a:xfrm rot="240000">
            <a:off x="2320925" y="4848225"/>
            <a:ext cx="1238250" cy="866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Rkitüvin½y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dMNwgl¥</a:t>
            </a:r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 rot="5230884">
            <a:off x="3523456" y="3355182"/>
            <a:ext cx="1878013" cy="533400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7" name="Oval 59"/>
          <p:cNvSpPr>
            <a:spLocks noChangeArrowheads="1"/>
          </p:cNvSpPr>
          <p:nvPr/>
        </p:nvSpPr>
        <p:spPr bwMode="auto">
          <a:xfrm rot="1619708">
            <a:off x="2227263" y="4122738"/>
            <a:ext cx="1562100" cy="5334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9" name="Oval 61"/>
          <p:cNvSpPr>
            <a:spLocks noChangeArrowheads="1"/>
          </p:cNvSpPr>
          <p:nvPr/>
        </p:nvSpPr>
        <p:spPr bwMode="auto">
          <a:xfrm rot="308684">
            <a:off x="2303463" y="4821238"/>
            <a:ext cx="1117600" cy="4064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0" name="Oval 62"/>
          <p:cNvSpPr>
            <a:spLocks noChangeArrowheads="1"/>
          </p:cNvSpPr>
          <p:nvPr/>
        </p:nvSpPr>
        <p:spPr bwMode="auto">
          <a:xfrm rot="-3130627">
            <a:off x="4626769" y="3417094"/>
            <a:ext cx="1455737" cy="5556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Oval 57"/>
          <p:cNvSpPr>
            <a:spLocks noChangeArrowheads="1"/>
          </p:cNvSpPr>
          <p:nvPr/>
        </p:nvSpPr>
        <p:spPr bwMode="auto">
          <a:xfrm rot="-7483556">
            <a:off x="2738438" y="3778250"/>
            <a:ext cx="1803400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Oval 60"/>
          <p:cNvSpPr>
            <a:spLocks noChangeArrowheads="1"/>
          </p:cNvSpPr>
          <p:nvPr/>
        </p:nvSpPr>
        <p:spPr bwMode="auto">
          <a:xfrm rot="-2332018">
            <a:off x="4975225" y="3883025"/>
            <a:ext cx="1533525" cy="520700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6" name="Oval 58"/>
          <p:cNvSpPr>
            <a:spLocks noChangeArrowheads="1"/>
          </p:cNvSpPr>
          <p:nvPr/>
        </p:nvSpPr>
        <p:spPr bwMode="auto">
          <a:xfrm rot="-820406">
            <a:off x="5222875" y="4481513"/>
            <a:ext cx="1533525" cy="520700"/>
          </a:xfrm>
          <a:prstGeom prst="ellips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 rot="-24641">
            <a:off x="5283200" y="4933950"/>
            <a:ext cx="1971675" cy="420688"/>
          </a:xfrm>
          <a:prstGeom prst="ellipse">
            <a:avLst/>
          </a:prstGeom>
          <a:noFill/>
          <a:ln w="76200">
            <a:solidFill>
              <a:srgbClr val="FEF8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4" name="Text Box 6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0600" name="Text Box 72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</a:p>
        </p:txBody>
      </p:sp>
      <p:sp>
        <p:nvSpPr>
          <p:cNvPr id="150601" name="Text Box 73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</a:t>
            </a:r>
            <a:r>
              <a:rPr lang="en-US" sz="4000" b="1">
                <a:solidFill>
                  <a:srgbClr val="63D5A4"/>
                </a:solidFill>
                <a:latin typeface="Limon R1" charset="0"/>
              </a:rPr>
              <a:t>µ</a:t>
            </a:r>
            <a:endParaRPr lang="en-US" sz="3200" b="1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50602" name="Rectangle 74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13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50603" name="Text Box 75"/>
          <p:cNvSpPr txBox="1">
            <a:spLocks noChangeArrowheads="1"/>
          </p:cNvSpPr>
          <p:nvPr/>
        </p:nvSpPr>
        <p:spPr bwMode="auto">
          <a:xfrm>
            <a:off x="8469313" y="6356350"/>
            <a:ext cx="5826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Comic Sans MS" charset="0"/>
              </a:rPr>
              <a:t>4</a:t>
            </a:r>
            <a:endParaRPr lang="en-US" sz="4000" b="1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77" grpId="0" autoUpdateAnimBg="0"/>
      <p:bldP spid="150578" grpId="0" autoUpdateAnimBg="0"/>
      <p:bldP spid="150579" grpId="0" autoUpdateAnimBg="0"/>
      <p:bldP spid="150580" grpId="0" autoUpdateAnimBg="0"/>
      <p:bldP spid="150581" grpId="0" autoUpdateAnimBg="0"/>
      <p:bldP spid="150582" grpId="0" autoUpdateAnimBg="0"/>
      <p:bldP spid="150583" grpId="0" autoUpdateAnimBg="0"/>
      <p:bldP spid="150584" grpId="0" autoUpdateAnimBg="0"/>
      <p:bldP spid="150556" grpId="0" animBg="1"/>
      <p:bldP spid="150587" grpId="0" animBg="1"/>
      <p:bldP spid="150589" grpId="0" animBg="1"/>
      <p:bldP spid="150590" grpId="0" animBg="1"/>
      <p:bldP spid="150585" grpId="0" animBg="1"/>
      <p:bldP spid="150588" grpId="0" animBg="1"/>
      <p:bldP spid="150586" grpId="0" animBg="1"/>
      <p:bldP spid="1505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 flipV="1">
            <a:off x="5219700" y="4702175"/>
            <a:ext cx="1600200" cy="3556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Line 17"/>
          <p:cNvSpPr>
            <a:spLocks noChangeShapeType="1"/>
          </p:cNvSpPr>
          <p:nvPr/>
        </p:nvSpPr>
        <p:spPr bwMode="auto">
          <a:xfrm flipV="1">
            <a:off x="5456238" y="5230813"/>
            <a:ext cx="1427162" cy="2063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sp>
        <p:nvSpPr>
          <p:cNvPr id="151571" name="Freeform 1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3611563" y="103188"/>
            <a:ext cx="836612" cy="45402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400" b="1">
                <a:solidFill>
                  <a:srgbClr val="FFFF00"/>
                </a:solidFill>
              </a:rPr>
              <a:t> qñaM</a:t>
            </a:r>
          </a:p>
        </p:txBody>
      </p:sp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3529013" y="541338"/>
            <a:ext cx="1233487" cy="45402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GñkniBn§ 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40 </a:t>
            </a:r>
            <a:r>
              <a:rPr lang="en-US" sz="2400" b="1">
                <a:solidFill>
                  <a:srgbClr val="FFFF00"/>
                </a:solidFill>
              </a:rPr>
              <a:t>nak; </a:t>
            </a:r>
          </a:p>
        </p:txBody>
      </p:sp>
      <p:sp>
        <p:nvSpPr>
          <p:cNvPr id="151619" name="Line 67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0" name="Line 68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1" name="Line 69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2" name="Line 70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3" name="Line 71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4" name="Line 7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5" name="Line 73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6" name="Line 74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7" name="Rectangle 75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151628" name="Rectangle 76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 vivrN³</a:t>
            </a:r>
          </a:p>
        </p:txBody>
      </p:sp>
      <p:sp>
        <p:nvSpPr>
          <p:cNvPr id="151629" name="Rectangle 77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151630" name="Rectangle 78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151631" name="Rectangle 79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151632" name="Rectangle 80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151633" name="Rectangle 81"/>
          <p:cNvSpPr>
            <a:spLocks noChangeArrowheads="1"/>
          </p:cNvSpPr>
          <p:nvPr/>
        </p:nvSpPr>
        <p:spPr bwMode="auto">
          <a:xfrm rot="240000">
            <a:off x="2257425" y="4843463"/>
            <a:ext cx="10699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FFFF00"/>
              </a:solidFill>
              <a:latin typeface="Helvetica BlackOblique" charset="0"/>
            </a:endParaRPr>
          </a:p>
        </p:txBody>
      </p:sp>
      <p:sp>
        <p:nvSpPr>
          <p:cNvPr id="151634" name="Rectangle 82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151636" name="Oval 84"/>
          <p:cNvSpPr>
            <a:spLocks noChangeArrowheads="1"/>
          </p:cNvSpPr>
          <p:nvPr/>
        </p:nvSpPr>
        <p:spPr bwMode="auto">
          <a:xfrm>
            <a:off x="3302000" y="150813"/>
            <a:ext cx="2308225" cy="43497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38" name="Oval 86"/>
          <p:cNvSpPr>
            <a:spLocks noChangeArrowheads="1"/>
          </p:cNvSpPr>
          <p:nvPr/>
        </p:nvSpPr>
        <p:spPr bwMode="auto">
          <a:xfrm>
            <a:off x="3249613" y="534988"/>
            <a:ext cx="2309812" cy="415925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42" name="Text Box 90"/>
          <p:cNvSpPr txBox="1">
            <a:spLocks noChangeArrowheads="1"/>
          </p:cNvSpPr>
          <p:nvPr/>
        </p:nvSpPr>
        <p:spPr bwMode="auto">
          <a:xfrm>
            <a:off x="5969000" y="1212850"/>
            <a:ext cx="2870200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E81034"/>
                </a:solidFill>
              </a:rPr>
              <a:t>MBYkGñkdwknaM           	cM)aMg</a:t>
            </a:r>
          </a:p>
        </p:txBody>
      </p:sp>
      <p:sp>
        <p:nvSpPr>
          <p:cNvPr id="151643" name="Text Box 91"/>
          <p:cNvSpPr txBox="1">
            <a:spLocks noChangeArrowheads="1"/>
          </p:cNvSpPr>
          <p:nvPr/>
        </p:nvSpPr>
        <p:spPr bwMode="auto">
          <a:xfrm>
            <a:off x="-398463" y="3559175"/>
            <a:ext cx="2330451" cy="11906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E81034"/>
                </a:solidFill>
              </a:rPr>
              <a:t>kat;bnßy               edImeQIr</a:t>
            </a:r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279400" y="2816225"/>
            <a:ext cx="1827213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BEEFD"/>
                </a:solidFill>
              </a:rPr>
              <a:t>BYksgÇ</a:t>
            </a:r>
          </a:p>
        </p:txBody>
      </p:sp>
      <p:sp>
        <p:nvSpPr>
          <p:cNvPr id="151645" name="Text Box 93"/>
          <p:cNvSpPr txBox="1">
            <a:spLocks noChangeArrowheads="1"/>
          </p:cNvSpPr>
          <p:nvPr/>
        </p:nvSpPr>
        <p:spPr bwMode="auto">
          <a:xfrm>
            <a:off x="6745288" y="2347913"/>
            <a:ext cx="1227137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BYkkvI</a:t>
            </a:r>
            <a:endParaRPr lang="en-US" b="1">
              <a:solidFill>
                <a:srgbClr val="1BEEFD"/>
              </a:solidFill>
            </a:endParaRPr>
          </a:p>
        </p:txBody>
      </p:sp>
      <p:sp>
        <p:nvSpPr>
          <p:cNvPr id="151646" name="Text Box 94"/>
          <p:cNvSpPr txBox="1">
            <a:spLocks noChangeArrowheads="1"/>
          </p:cNvSpPr>
          <p:nvPr/>
        </p:nvSpPr>
        <p:spPr bwMode="auto">
          <a:xfrm>
            <a:off x="7107238" y="3940175"/>
            <a:ext cx="1709737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8FD53"/>
                </a:solidFill>
              </a:rPr>
              <a:t> naykFnaKar</a:t>
            </a:r>
            <a:endParaRPr lang="en-US" b="1">
              <a:solidFill>
                <a:srgbClr val="1BEEFD"/>
              </a:solidFill>
            </a:endParaRPr>
          </a:p>
        </p:txBody>
      </p:sp>
      <p:sp>
        <p:nvSpPr>
          <p:cNvPr id="151647" name="Text Box 95"/>
          <p:cNvSpPr txBox="1">
            <a:spLocks noChangeArrowheads="1"/>
          </p:cNvSpPr>
          <p:nvPr/>
        </p:nvSpPr>
        <p:spPr bwMode="auto">
          <a:xfrm>
            <a:off x="7178675" y="3081338"/>
            <a:ext cx="1554163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BEEFD"/>
                </a:solidFill>
              </a:rPr>
              <a:t>BgSesþc</a:t>
            </a:r>
          </a:p>
        </p:txBody>
      </p:sp>
      <p:sp>
        <p:nvSpPr>
          <p:cNvPr id="151648" name="Text Box 96"/>
          <p:cNvSpPr txBox="1">
            <a:spLocks noChangeArrowheads="1"/>
          </p:cNvSpPr>
          <p:nvPr/>
        </p:nvSpPr>
        <p:spPr bwMode="auto">
          <a:xfrm>
            <a:off x="2017713" y="1116013"/>
            <a:ext cx="3116262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EF800"/>
                </a:solidFill>
              </a:rPr>
              <a:t>RKan;EtCaGñkRsuk</a:t>
            </a:r>
            <a:endParaRPr lang="en-US" b="1">
              <a:solidFill>
                <a:srgbClr val="1BEEFD"/>
              </a:solidFill>
            </a:endParaRPr>
          </a:p>
        </p:txBody>
      </p:sp>
      <p:sp>
        <p:nvSpPr>
          <p:cNvPr id="151654" name="Text Box 102"/>
          <p:cNvSpPr txBox="1">
            <a:spLocks noChangeArrowheads="1"/>
          </p:cNvSpPr>
          <p:nvPr/>
        </p:nvSpPr>
        <p:spPr bwMode="auto">
          <a:xfrm>
            <a:off x="279400" y="1876425"/>
            <a:ext cx="3062288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8FD53"/>
                </a:solidFill>
              </a:rPr>
              <a:t>       GñkCMnYj</a:t>
            </a:r>
            <a:endParaRPr lang="en-US" b="1">
              <a:solidFill>
                <a:srgbClr val="1BEEFD"/>
              </a:solidFill>
            </a:endParaRPr>
          </a:p>
        </p:txBody>
      </p:sp>
      <p:sp>
        <p:nvSpPr>
          <p:cNvPr id="151802" name="Text Box 25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1808" name="Text Box 256"/>
          <p:cNvSpPr txBox="1">
            <a:spLocks noChangeArrowheads="1"/>
          </p:cNvSpPr>
          <p:nvPr/>
        </p:nvSpPr>
        <p:spPr bwMode="auto">
          <a:xfrm>
            <a:off x="461963" y="204788"/>
            <a:ext cx="2493962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bnÞat; k nig x</a:t>
            </a:r>
          </a:p>
        </p:txBody>
      </p:sp>
      <p:grpSp>
        <p:nvGrpSpPr>
          <p:cNvPr id="151813" name="Group 261"/>
          <p:cNvGrpSpPr>
            <a:grpSpLocks/>
          </p:cNvGrpSpPr>
          <p:nvPr/>
        </p:nvGrpSpPr>
        <p:grpSpPr bwMode="auto">
          <a:xfrm>
            <a:off x="2246313" y="2117725"/>
            <a:ext cx="4324350" cy="3276600"/>
            <a:chOff x="425" y="1222"/>
            <a:chExt cx="2724" cy="2064"/>
          </a:xfrm>
        </p:grpSpPr>
        <p:grpSp>
          <p:nvGrpSpPr>
            <p:cNvPr id="151811" name="Group 259"/>
            <p:cNvGrpSpPr>
              <a:grpSpLocks/>
            </p:cNvGrpSpPr>
            <p:nvPr/>
          </p:nvGrpSpPr>
          <p:grpSpPr bwMode="auto">
            <a:xfrm>
              <a:off x="425" y="1222"/>
              <a:ext cx="2724" cy="2064"/>
              <a:chOff x="425" y="1222"/>
              <a:chExt cx="2724" cy="2064"/>
            </a:xfrm>
          </p:grpSpPr>
          <p:pic>
            <p:nvPicPr>
              <p:cNvPr id="151801" name="Picture 249" descr=" Picture 1                                                      00000002 MAGNUM                        B64EDBC4: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56" t="21614" r="26953" b="14844"/>
              <a:stretch>
                <a:fillRect/>
              </a:stretch>
            </p:blipFill>
            <p:spPr bwMode="auto">
              <a:xfrm>
                <a:off x="425" y="1222"/>
                <a:ext cx="2724" cy="2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1807" name="Group 255"/>
              <p:cNvGrpSpPr>
                <a:grpSpLocks/>
              </p:cNvGrpSpPr>
              <p:nvPr/>
            </p:nvGrpSpPr>
            <p:grpSpPr bwMode="auto">
              <a:xfrm>
                <a:off x="500" y="1257"/>
                <a:ext cx="1830" cy="1792"/>
                <a:chOff x="500" y="1257"/>
                <a:chExt cx="1830" cy="1792"/>
              </a:xfrm>
            </p:grpSpPr>
            <p:sp>
              <p:nvSpPr>
                <p:cNvPr id="151804" name="AutoShape 252"/>
                <p:cNvSpPr>
                  <a:spLocks noChangeArrowheads="1"/>
                </p:cNvSpPr>
                <p:nvPr/>
              </p:nvSpPr>
              <p:spPr bwMode="auto">
                <a:xfrm>
                  <a:off x="897" y="125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805" name="AutoShape 253"/>
                <p:cNvSpPr>
                  <a:spLocks noChangeArrowheads="1"/>
                </p:cNvSpPr>
                <p:nvPr/>
              </p:nvSpPr>
              <p:spPr bwMode="auto">
                <a:xfrm>
                  <a:off x="1846" y="1687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806" name="AutoShape 254"/>
                <p:cNvSpPr>
                  <a:spLocks noChangeArrowheads="1"/>
                </p:cNvSpPr>
                <p:nvPr/>
              </p:nvSpPr>
              <p:spPr bwMode="auto">
                <a:xfrm>
                  <a:off x="500" y="2899"/>
                  <a:ext cx="484" cy="150"/>
                </a:xfrm>
                <a:prstGeom prst="rightArrow">
                  <a:avLst>
                    <a:gd name="adj1" fmla="val 50000"/>
                    <a:gd name="adj2" fmla="val 80667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1812" name="Rectangle 260"/>
            <p:cNvSpPr>
              <a:spLocks noChangeArrowheads="1"/>
            </p:cNvSpPr>
            <p:nvPr/>
          </p:nvSpPr>
          <p:spPr bwMode="auto">
            <a:xfrm>
              <a:off x="2523" y="3084"/>
              <a:ext cx="593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814" name="Rectangle 262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51815" name="Text Box 263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1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9" grpId="0" autoUpdateAnimBg="0"/>
      <p:bldP spid="151590" grpId="0" autoUpdateAnimBg="0"/>
      <p:bldP spid="151627" grpId="0" autoUpdateAnimBg="0"/>
      <p:bldP spid="151628" grpId="0" autoUpdateAnimBg="0"/>
      <p:bldP spid="151629" grpId="0" autoUpdateAnimBg="0"/>
      <p:bldP spid="151630" grpId="0" autoUpdateAnimBg="0"/>
      <p:bldP spid="151631" grpId="0" autoUpdateAnimBg="0"/>
      <p:bldP spid="151632" grpId="0" autoUpdateAnimBg="0"/>
      <p:bldP spid="151633" grpId="0" autoUpdateAnimBg="0"/>
      <p:bldP spid="151634" grpId="0" autoUpdateAnimBg="0"/>
      <p:bldP spid="151636" grpId="0" animBg="1"/>
      <p:bldP spid="151638" grpId="0" animBg="1"/>
      <p:bldP spid="151642" grpId="0" autoUpdateAnimBg="0"/>
      <p:bldP spid="151643" grpId="0" autoUpdateAnimBg="0"/>
      <p:bldP spid="151644" grpId="0" autoUpdateAnimBg="0"/>
      <p:bldP spid="151645" grpId="0" autoUpdateAnimBg="0"/>
      <p:bldP spid="151646" grpId="0" autoUpdateAnimBg="0"/>
      <p:bldP spid="151647" grpId="0" autoUpdateAnimBg="0"/>
      <p:bldP spid="151648" grpId="0" autoUpdateAnimBg="0"/>
      <p:bldP spid="151654" grpId="0" autoUpdateAnimBg="0"/>
      <p:bldP spid="15180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455988" y="1546225"/>
            <a:ext cx="1817687" cy="0"/>
          </a:xfrm>
          <a:prstGeom prst="line">
            <a:avLst/>
          </a:prstGeom>
          <a:noFill/>
          <a:ln w="2540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1963738" y="4578350"/>
            <a:ext cx="817562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319338" y="365283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3190875" y="289718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529138" y="26320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5489575" y="29368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52598" name="Rectangle 22"/>
          <p:cNvSpPr>
            <a:spLocks noChangeArrowheads="1"/>
          </p:cNvSpPr>
          <p:nvPr/>
        </p:nvSpPr>
        <p:spPr bwMode="auto">
          <a:xfrm>
            <a:off x="6018213" y="3384550"/>
            <a:ext cx="8175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52599" name="Rectangle 23"/>
          <p:cNvSpPr>
            <a:spLocks noChangeArrowheads="1"/>
          </p:cNvSpPr>
          <p:nvPr/>
        </p:nvSpPr>
        <p:spPr bwMode="auto">
          <a:xfrm>
            <a:off x="6454775" y="408940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7127875" y="48196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sp>
        <p:nvSpPr>
          <p:cNvPr id="152609" name="Freeform 33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21" name="Oval 45"/>
          <p:cNvSpPr>
            <a:spLocks noChangeArrowheads="1"/>
          </p:cNvSpPr>
          <p:nvPr/>
        </p:nvSpPr>
        <p:spPr bwMode="auto">
          <a:xfrm>
            <a:off x="3025775" y="938213"/>
            <a:ext cx="2700338" cy="798512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674" name="Group 98"/>
          <p:cNvGrpSpPr>
            <a:grpSpLocks/>
          </p:cNvGrpSpPr>
          <p:nvPr/>
        </p:nvGrpSpPr>
        <p:grpSpPr bwMode="auto">
          <a:xfrm>
            <a:off x="2133600" y="2479675"/>
            <a:ext cx="5403850" cy="2963863"/>
            <a:chOff x="1344" y="1562"/>
            <a:chExt cx="3404" cy="1867"/>
          </a:xfrm>
        </p:grpSpPr>
        <p:sp>
          <p:nvSpPr>
            <p:cNvPr id="152624" name="Line 48"/>
            <p:cNvSpPr>
              <a:spLocks noChangeShapeType="1"/>
            </p:cNvSpPr>
            <p:nvPr/>
          </p:nvSpPr>
          <p:spPr bwMode="auto">
            <a:xfrm flipV="1">
              <a:off x="3671" y="3296"/>
              <a:ext cx="64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5" name="Line 49"/>
            <p:cNvSpPr>
              <a:spLocks noChangeShapeType="1"/>
            </p:cNvSpPr>
            <p:nvPr/>
          </p:nvSpPr>
          <p:spPr bwMode="auto">
            <a:xfrm>
              <a:off x="1344" y="3218"/>
              <a:ext cx="971" cy="7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6" name="Line 50"/>
            <p:cNvSpPr>
              <a:spLocks noChangeShapeType="1"/>
            </p:cNvSpPr>
            <p:nvPr/>
          </p:nvSpPr>
          <p:spPr bwMode="auto">
            <a:xfrm>
              <a:off x="1506" y="2660"/>
              <a:ext cx="894" cy="48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7" name="Line 51"/>
            <p:cNvSpPr>
              <a:spLocks noChangeShapeType="1"/>
            </p:cNvSpPr>
            <p:nvPr/>
          </p:nvSpPr>
          <p:spPr bwMode="auto">
            <a:xfrm>
              <a:off x="1930" y="2122"/>
              <a:ext cx="582" cy="7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8" name="Line 52"/>
            <p:cNvSpPr>
              <a:spLocks noChangeShapeType="1"/>
            </p:cNvSpPr>
            <p:nvPr/>
          </p:nvSpPr>
          <p:spPr bwMode="auto">
            <a:xfrm rot="578684">
              <a:off x="2594" y="1808"/>
              <a:ext cx="279" cy="105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9" name="Line 53"/>
            <p:cNvSpPr>
              <a:spLocks noChangeShapeType="1"/>
            </p:cNvSpPr>
            <p:nvPr/>
          </p:nvSpPr>
          <p:spPr bwMode="auto">
            <a:xfrm flipH="1">
              <a:off x="3078" y="2071"/>
              <a:ext cx="591" cy="8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30" name="Line 54"/>
            <p:cNvSpPr>
              <a:spLocks noChangeShapeType="1"/>
            </p:cNvSpPr>
            <p:nvPr/>
          </p:nvSpPr>
          <p:spPr bwMode="auto">
            <a:xfrm flipH="1">
              <a:off x="3211" y="2410"/>
              <a:ext cx="797" cy="6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31" name="Line 55"/>
            <p:cNvSpPr>
              <a:spLocks noChangeShapeType="1"/>
            </p:cNvSpPr>
            <p:nvPr/>
          </p:nvSpPr>
          <p:spPr bwMode="auto">
            <a:xfrm flipV="1">
              <a:off x="3264" y="2946"/>
              <a:ext cx="1017" cy="26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32" name="Rectangle 56"/>
            <p:cNvSpPr>
              <a:spLocks noChangeArrowheads="1"/>
            </p:cNvSpPr>
            <p:nvPr/>
          </p:nvSpPr>
          <p:spPr bwMode="auto">
            <a:xfrm rot="5246759">
              <a:off x="2161" y="2358"/>
              <a:ext cx="129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1CEC12"/>
                  </a:solidFill>
                  <a:latin typeface="Limon R1" charset="0"/>
                </a:rPr>
                <a:t>ehara</a:t>
              </a:r>
            </a:p>
          </p:txBody>
        </p:sp>
        <p:sp>
          <p:nvSpPr>
            <p:cNvPr id="152633" name="Rectangle 57"/>
            <p:cNvSpPr>
              <a:spLocks noChangeArrowheads="1"/>
            </p:cNvSpPr>
            <p:nvPr/>
          </p:nvSpPr>
          <p:spPr bwMode="auto">
            <a:xfrm>
              <a:off x="3422" y="3143"/>
              <a:ext cx="13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E81034"/>
                  </a:solidFill>
                  <a:latin typeface="Limon R1" charset="0"/>
                </a:rPr>
                <a:t> vivrN³</a:t>
              </a:r>
            </a:p>
          </p:txBody>
        </p:sp>
        <p:sp>
          <p:nvSpPr>
            <p:cNvPr id="152634" name="Rectangle 58"/>
            <p:cNvSpPr>
              <a:spLocks noChangeArrowheads="1"/>
            </p:cNvSpPr>
            <p:nvPr/>
          </p:nvSpPr>
          <p:spPr bwMode="auto">
            <a:xfrm rot="3267768">
              <a:off x="1793" y="2511"/>
              <a:ext cx="111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1CEC12"/>
                  </a:solidFill>
                  <a:latin typeface="Limon R1" charset="0"/>
                </a:rPr>
                <a:t>kMNaBü</a:t>
              </a:r>
            </a:p>
          </p:txBody>
        </p:sp>
        <p:sp>
          <p:nvSpPr>
            <p:cNvPr id="152635" name="Rectangle 59"/>
            <p:cNvSpPr>
              <a:spLocks noChangeArrowheads="1"/>
            </p:cNvSpPr>
            <p:nvPr/>
          </p:nvSpPr>
          <p:spPr bwMode="auto">
            <a:xfrm rot="20643327">
              <a:off x="3436" y="2832"/>
              <a:ext cx="90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CD052B"/>
                  </a:solidFill>
                  <a:latin typeface="Limon R1" charset="0"/>
                </a:rPr>
                <a:t> sMbuRt</a:t>
              </a:r>
            </a:p>
          </p:txBody>
        </p:sp>
        <p:sp>
          <p:nvSpPr>
            <p:cNvPr id="152636" name="Rectangle 60"/>
            <p:cNvSpPr>
              <a:spLocks noChangeArrowheads="1"/>
            </p:cNvSpPr>
            <p:nvPr/>
          </p:nvSpPr>
          <p:spPr bwMode="auto">
            <a:xfrm rot="19276533">
              <a:off x="3371" y="2460"/>
              <a:ext cx="62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CD052B"/>
                  </a:solidFill>
                  <a:latin typeface="Limon R1" charset="0"/>
                </a:rPr>
                <a:t>kic©kar</a:t>
              </a:r>
            </a:p>
          </p:txBody>
        </p:sp>
        <p:sp>
          <p:nvSpPr>
            <p:cNvPr id="152637" name="Rectangle 61"/>
            <p:cNvSpPr>
              <a:spLocks noChangeArrowheads="1"/>
            </p:cNvSpPr>
            <p:nvPr/>
          </p:nvSpPr>
          <p:spPr bwMode="auto">
            <a:xfrm rot="1755647">
              <a:off x="1448" y="2750"/>
              <a:ext cx="119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1CEC12"/>
                  </a:solidFill>
                  <a:latin typeface="Limon R1" charset="0"/>
                </a:rPr>
                <a:t>RbvtiþsaRsþ</a:t>
              </a:r>
            </a:p>
          </p:txBody>
        </p:sp>
        <p:sp>
          <p:nvSpPr>
            <p:cNvPr id="152638" name="Rectangle 62"/>
            <p:cNvSpPr>
              <a:spLocks noChangeArrowheads="1"/>
            </p:cNvSpPr>
            <p:nvPr/>
          </p:nvSpPr>
          <p:spPr bwMode="auto">
            <a:xfrm rot="240000">
              <a:off x="1434" y="3053"/>
              <a:ext cx="737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1CEC12"/>
                  </a:solidFill>
                  <a:latin typeface="Limon R1" charset="0"/>
                </a:rPr>
                <a:t>Rkitüvin½y</a:t>
              </a:r>
            </a:p>
          </p:txBody>
        </p:sp>
        <p:sp>
          <p:nvSpPr>
            <p:cNvPr id="152639" name="Rectangle 63"/>
            <p:cNvSpPr>
              <a:spLocks noChangeArrowheads="1"/>
            </p:cNvSpPr>
            <p:nvPr/>
          </p:nvSpPr>
          <p:spPr bwMode="auto">
            <a:xfrm rot="18254599">
              <a:off x="2931" y="2030"/>
              <a:ext cx="122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CD052B"/>
                  </a:solidFill>
                  <a:latin typeface="Limon R1" charset="0"/>
                </a:rPr>
                <a:t>dMNwgl¥</a:t>
              </a:r>
            </a:p>
          </p:txBody>
        </p:sp>
      </p:grpSp>
      <p:sp>
        <p:nvSpPr>
          <p:cNvPr id="152647" name="Rectangle 71"/>
          <p:cNvSpPr>
            <a:spLocks noChangeArrowheads="1"/>
          </p:cNvSpPr>
          <p:nvPr/>
        </p:nvSpPr>
        <p:spPr bwMode="auto">
          <a:xfrm>
            <a:off x="3548063" y="182563"/>
            <a:ext cx="815975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600" b="1">
                <a:solidFill>
                  <a:srgbClr val="29FD38"/>
                </a:solidFill>
                <a:latin typeface="Times New Roman" charset="0"/>
              </a:rPr>
              <a:t>1600</a:t>
            </a:r>
            <a:r>
              <a:rPr lang="en-US" sz="2400" b="1">
                <a:solidFill>
                  <a:srgbClr val="29FD38"/>
                </a:solidFill>
              </a:rPr>
              <a:t> </a:t>
            </a:r>
            <a:r>
              <a:rPr lang="en-US" sz="2800" b="1">
                <a:solidFill>
                  <a:srgbClr val="29FD38"/>
                </a:solidFill>
              </a:rPr>
              <a:t>qñaM</a:t>
            </a:r>
          </a:p>
        </p:txBody>
      </p:sp>
      <p:sp>
        <p:nvSpPr>
          <p:cNvPr id="152648" name="Rectangle 72"/>
          <p:cNvSpPr>
            <a:spLocks noChangeArrowheads="1"/>
          </p:cNvSpPr>
          <p:nvPr/>
        </p:nvSpPr>
        <p:spPr bwMode="auto">
          <a:xfrm>
            <a:off x="3529013" y="531813"/>
            <a:ext cx="131286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 b="1">
                <a:solidFill>
                  <a:srgbClr val="29FD38"/>
                </a:solidFill>
              </a:rPr>
              <a:t>GñkniBn§</a:t>
            </a:r>
            <a:r>
              <a:rPr lang="en-US" sz="2400" b="1">
                <a:solidFill>
                  <a:srgbClr val="29FD38"/>
                </a:solidFill>
              </a:rPr>
              <a:t> </a:t>
            </a:r>
            <a:r>
              <a:rPr lang="en-US" sz="1400" b="1">
                <a:solidFill>
                  <a:srgbClr val="29FD38"/>
                </a:solidFill>
                <a:latin typeface="Times New Roman" charset="0"/>
              </a:rPr>
              <a:t>40 </a:t>
            </a:r>
            <a:r>
              <a:rPr lang="en-US" sz="2800" b="1">
                <a:solidFill>
                  <a:srgbClr val="29FD38"/>
                </a:solidFill>
              </a:rPr>
              <a:t>nak;</a:t>
            </a:r>
          </a:p>
        </p:txBody>
      </p:sp>
      <p:sp>
        <p:nvSpPr>
          <p:cNvPr id="152650" name="Rectangle 74"/>
          <p:cNvSpPr>
            <a:spLocks noChangeArrowheads="1"/>
          </p:cNvSpPr>
          <p:nvPr/>
        </p:nvSpPr>
        <p:spPr bwMode="auto">
          <a:xfrm>
            <a:off x="3670300" y="84455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EF800"/>
                </a:solidFill>
              </a:rPr>
              <a:t>eKalerOgmYy</a:t>
            </a:r>
            <a:r>
              <a:rPr lang="en-US" sz="1600" b="1">
                <a:solidFill>
                  <a:srgbClr val="FEF800"/>
                </a:solidFill>
                <a:latin typeface="Times" charset="0"/>
              </a:rPr>
              <a:t>:</a:t>
            </a:r>
          </a:p>
        </p:txBody>
      </p:sp>
      <p:sp>
        <p:nvSpPr>
          <p:cNvPr id="152651" name="Rectangle 75"/>
          <p:cNvSpPr>
            <a:spLocks noChangeArrowheads="1"/>
          </p:cNvSpPr>
          <p:nvPr/>
        </p:nvSpPr>
        <p:spPr bwMode="auto">
          <a:xfrm>
            <a:off x="318928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EF8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EF800"/>
                </a:solidFill>
                <a:latin typeface="Limon R1" charset="0"/>
              </a:rPr>
              <a:t>;</a:t>
            </a:r>
          </a:p>
        </p:txBody>
      </p:sp>
      <p:sp>
        <p:nvSpPr>
          <p:cNvPr id="152660" name="Text Box 84"/>
          <p:cNvSpPr txBox="1">
            <a:spLocks noChangeArrowheads="1"/>
          </p:cNvSpPr>
          <p:nvPr/>
        </p:nvSpPr>
        <p:spPr bwMode="auto">
          <a:xfrm>
            <a:off x="461963" y="138113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K</a:t>
            </a:r>
          </a:p>
        </p:txBody>
      </p:sp>
      <p:pic>
        <p:nvPicPr>
          <p:cNvPr id="152670" name="Picture 94" descr="PIA04216.jpgcolidneb                                           00000010a-BIGMAC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671" name="WordArt 95"/>
          <p:cNvSpPr>
            <a:spLocks noChangeArrowheads="1" noChangeShapeType="1" noTextEdit="1"/>
          </p:cNvSpPr>
          <p:nvPr/>
        </p:nvSpPr>
        <p:spPr bwMode="auto">
          <a:xfrm>
            <a:off x="1639888" y="1208088"/>
            <a:ext cx="7758112" cy="4768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103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8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Limon R1"/>
                <a:ea typeface="Limon R1"/>
                <a:cs typeface="Limon R1"/>
              </a:rPr>
              <a:t>sirIrugerOg rbs;RBHCam©as;</a:t>
            </a:r>
          </a:p>
        </p:txBody>
      </p:sp>
      <p:sp>
        <p:nvSpPr>
          <p:cNvPr id="152663" name="Text Box 87"/>
          <p:cNvSpPr txBox="1">
            <a:spLocks noChangeArrowheads="1"/>
          </p:cNvSpPr>
          <p:nvPr/>
        </p:nvSpPr>
        <p:spPr bwMode="auto">
          <a:xfrm>
            <a:off x="8085138" y="6432550"/>
            <a:ext cx="33972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Comic Sans MS" charset="0"/>
              </a:rPr>
              <a:t>15</a:t>
            </a:r>
          </a:p>
        </p:txBody>
      </p:sp>
      <p:sp>
        <p:nvSpPr>
          <p:cNvPr id="152666" name="Rectangle 90"/>
          <p:cNvSpPr>
            <a:spLocks noChangeArrowheads="1"/>
          </p:cNvSpPr>
          <p:nvPr/>
        </p:nvSpPr>
        <p:spPr bwMode="auto">
          <a:xfrm>
            <a:off x="7618413" y="64262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52668" name="Text Box 92"/>
          <p:cNvSpPr txBox="1">
            <a:spLocks noChangeArrowheads="1"/>
          </p:cNvSpPr>
          <p:nvPr/>
        </p:nvSpPr>
        <p:spPr bwMode="auto">
          <a:xfrm>
            <a:off x="8469313" y="6356350"/>
            <a:ext cx="5826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Comic Sans MS" charset="0"/>
              </a:rPr>
              <a:t>2</a:t>
            </a:r>
            <a:endParaRPr lang="en-US" sz="4000" b="1">
              <a:latin typeface="Comic Sans MS" charset="0"/>
            </a:endParaRPr>
          </a:p>
        </p:txBody>
      </p:sp>
      <p:sp>
        <p:nvSpPr>
          <p:cNvPr id="152665" name="Text Box 89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1" grpId="0" animBg="1"/>
      <p:bldP spid="152651" grpId="0" autoUpdateAnimBg="0"/>
      <p:bldP spid="1526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611563" y="58738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14713" y="43656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3590925" y="80962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6567488" y="709613"/>
            <a:ext cx="1954212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  </a:t>
            </a:r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622300" y="700088"/>
            <a:ext cx="15462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 </a:t>
            </a:r>
          </a:p>
        </p:txBody>
      </p:sp>
      <p:sp>
        <p:nvSpPr>
          <p:cNvPr id="21300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0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1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1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13018" name="Line 26"/>
          <p:cNvSpPr>
            <a:spLocks noChangeShapeType="1"/>
          </p:cNvSpPr>
          <p:nvPr/>
        </p:nvSpPr>
        <p:spPr bwMode="auto">
          <a:xfrm flipV="1">
            <a:off x="5827713" y="5132388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9" name="Line 27"/>
          <p:cNvSpPr>
            <a:spLocks noChangeShapeType="1"/>
          </p:cNvSpPr>
          <p:nvPr/>
        </p:nvSpPr>
        <p:spPr bwMode="auto">
          <a:xfrm>
            <a:off x="2133600" y="5008563"/>
            <a:ext cx="1541463" cy="11271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0" name="Line 28"/>
          <p:cNvSpPr>
            <a:spLocks noChangeShapeType="1"/>
          </p:cNvSpPr>
          <p:nvPr/>
        </p:nvSpPr>
        <p:spPr bwMode="auto">
          <a:xfrm>
            <a:off x="2390775" y="4122738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1" name="Line 29"/>
          <p:cNvSpPr>
            <a:spLocks noChangeShapeType="1"/>
          </p:cNvSpPr>
          <p:nvPr/>
        </p:nvSpPr>
        <p:spPr bwMode="auto">
          <a:xfrm>
            <a:off x="3063875" y="3268663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2" name="Line 30"/>
          <p:cNvSpPr>
            <a:spLocks noChangeShapeType="1"/>
          </p:cNvSpPr>
          <p:nvPr/>
        </p:nvSpPr>
        <p:spPr bwMode="auto">
          <a:xfrm rot="578684">
            <a:off x="4117975" y="2770188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 flipH="1">
            <a:off x="4886325" y="3187700"/>
            <a:ext cx="938213" cy="138906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 flipH="1">
            <a:off x="5097463" y="3725863"/>
            <a:ext cx="1265237" cy="99218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5" name="Line 33"/>
          <p:cNvSpPr>
            <a:spLocks noChangeShapeType="1"/>
          </p:cNvSpPr>
          <p:nvPr/>
        </p:nvSpPr>
        <p:spPr bwMode="auto">
          <a:xfrm flipV="1">
            <a:off x="5181600" y="4576763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26" name="Rectangle 34"/>
          <p:cNvSpPr>
            <a:spLocks noChangeArrowheads="1"/>
          </p:cNvSpPr>
          <p:nvPr/>
        </p:nvSpPr>
        <p:spPr bwMode="auto">
          <a:xfrm rot="5246759">
            <a:off x="3430588" y="3643313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5432425" y="4889500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13028" name="Rectangle 36"/>
          <p:cNvSpPr>
            <a:spLocks noChangeArrowheads="1"/>
          </p:cNvSpPr>
          <p:nvPr/>
        </p:nvSpPr>
        <p:spPr bwMode="auto">
          <a:xfrm rot="3267768">
            <a:off x="2846388" y="3886200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13029" name="Rectangle 37"/>
          <p:cNvSpPr>
            <a:spLocks noChangeArrowheads="1"/>
          </p:cNvSpPr>
          <p:nvPr/>
        </p:nvSpPr>
        <p:spPr bwMode="auto">
          <a:xfrm rot="20643327">
            <a:off x="5454650" y="4395788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13030" name="Rectangle 38"/>
          <p:cNvSpPr>
            <a:spLocks noChangeArrowheads="1"/>
          </p:cNvSpPr>
          <p:nvPr/>
        </p:nvSpPr>
        <p:spPr bwMode="auto">
          <a:xfrm rot="19276533">
            <a:off x="5351463" y="3805238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13031" name="Rectangle 39"/>
          <p:cNvSpPr>
            <a:spLocks noChangeArrowheads="1"/>
          </p:cNvSpPr>
          <p:nvPr/>
        </p:nvSpPr>
        <p:spPr bwMode="auto">
          <a:xfrm rot="1755647">
            <a:off x="2298700" y="4265613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13032" name="Rectangle 40"/>
          <p:cNvSpPr>
            <a:spLocks noChangeArrowheads="1"/>
          </p:cNvSpPr>
          <p:nvPr/>
        </p:nvSpPr>
        <p:spPr bwMode="auto">
          <a:xfrm rot="240000">
            <a:off x="2528888" y="4759325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13033" name="Rectangle 41"/>
          <p:cNvSpPr>
            <a:spLocks noChangeArrowheads="1"/>
          </p:cNvSpPr>
          <p:nvPr/>
        </p:nvSpPr>
        <p:spPr bwMode="auto">
          <a:xfrm rot="18254599">
            <a:off x="4652963" y="3122613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13053" name="Text Box 61"/>
          <p:cNvSpPr txBox="1">
            <a:spLocks noChangeArrowheads="1"/>
          </p:cNvSpPr>
          <p:nvPr/>
        </p:nvSpPr>
        <p:spPr bwMode="auto">
          <a:xfrm>
            <a:off x="1084263" y="2297113"/>
            <a:ext cx="7150100" cy="819150"/>
          </a:xfrm>
          <a:prstGeom prst="rect">
            <a:avLst/>
          </a:prstGeom>
          <a:solidFill>
            <a:srgbClr val="023CCC"/>
          </a:solidFill>
          <a:ln w="57150">
            <a:solidFill>
              <a:srgbClr val="FEF800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          kic©snüa cas; …… kic©snüa fIµ</a:t>
            </a:r>
          </a:p>
        </p:txBody>
      </p:sp>
      <p:sp>
        <p:nvSpPr>
          <p:cNvPr id="213055" name="Text Box 63"/>
          <p:cNvSpPr txBox="1">
            <a:spLocks noChangeArrowheads="1"/>
          </p:cNvSpPr>
          <p:nvPr/>
        </p:nvSpPr>
        <p:spPr bwMode="auto">
          <a:xfrm>
            <a:off x="1301750" y="2300288"/>
            <a:ext cx="7248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EF800"/>
                </a:solidFill>
              </a:rPr>
              <a:t>        kic©snüa cas; …… kic©snüa </a:t>
            </a:r>
            <a:r>
              <a:rPr lang="en-US" sz="4400" b="1">
                <a:solidFill>
                  <a:srgbClr val="FFFF00"/>
                </a:solidFill>
              </a:rPr>
              <a:t>fIµ</a:t>
            </a:r>
            <a:endParaRPr lang="en-US" sz="2800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13054" name="Text Box 62"/>
          <p:cNvSpPr txBox="1">
            <a:spLocks noChangeArrowheads="1"/>
          </p:cNvSpPr>
          <p:nvPr/>
        </p:nvSpPr>
        <p:spPr bwMode="auto">
          <a:xfrm>
            <a:off x="282575" y="3371850"/>
            <a:ext cx="8585200" cy="819150"/>
          </a:xfrm>
          <a:prstGeom prst="rect">
            <a:avLst/>
          </a:prstGeom>
          <a:solidFill>
            <a:srgbClr val="023CCC"/>
          </a:solidFill>
          <a:ln w="57150">
            <a:solidFill>
              <a:srgbClr val="FEF800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4400" b="1"/>
              <a:t>bMNgRBHhb£T½ycas;rbs;RBH …… bMNgRBHhb£T½yfIµrbs;RBH</a:t>
            </a:r>
          </a:p>
        </p:txBody>
      </p:sp>
      <p:sp>
        <p:nvSpPr>
          <p:cNvPr id="213056" name="Text Box 64"/>
          <p:cNvSpPr txBox="1">
            <a:spLocks noChangeArrowheads="1"/>
          </p:cNvSpPr>
          <p:nvPr/>
        </p:nvSpPr>
        <p:spPr bwMode="auto">
          <a:xfrm>
            <a:off x="204788" y="3381375"/>
            <a:ext cx="85359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   bMNgRBHhb£T½ycas;rbs;RBH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 </a:t>
            </a:r>
            <a:r>
              <a:rPr lang="en-US" sz="4400" b="1">
                <a:solidFill>
                  <a:srgbClr val="FEF800"/>
                </a:solidFill>
              </a:rPr>
              <a:t>…… </a:t>
            </a:r>
            <a:r>
              <a:rPr lang="en-US" sz="4400" b="1">
                <a:solidFill>
                  <a:srgbClr val="FFFF00"/>
                </a:solidFill>
              </a:rPr>
              <a:t>bMNgRBHhb£T½yfIµrbs;RBH</a:t>
            </a:r>
            <a:endParaRPr lang="en-US" sz="4400" b="1">
              <a:solidFill>
                <a:srgbClr val="FEF800"/>
              </a:solidFill>
            </a:endParaRPr>
          </a:p>
        </p:txBody>
      </p:sp>
      <p:sp>
        <p:nvSpPr>
          <p:cNvPr id="213059" name="Text Box 67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13062" name="Text Box 70"/>
          <p:cNvSpPr txBox="1">
            <a:spLocks noChangeArrowheads="1"/>
          </p:cNvSpPr>
          <p:nvPr/>
        </p:nvSpPr>
        <p:spPr bwMode="auto">
          <a:xfrm>
            <a:off x="461963" y="0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X</a:t>
            </a:r>
          </a:p>
        </p:txBody>
      </p:sp>
      <p:sp>
        <p:nvSpPr>
          <p:cNvPr id="213065" name="Rectangle 7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16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13066" name="Text Box 7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 autoUpdateAnimBg="0"/>
      <p:bldP spid="213002" grpId="0" autoUpdateAnimBg="0"/>
      <p:bldP spid="213026" grpId="0" autoUpdateAnimBg="0"/>
      <p:bldP spid="213027" grpId="0" autoUpdateAnimBg="0"/>
      <p:bldP spid="213028" grpId="0" autoUpdateAnimBg="0"/>
      <p:bldP spid="213029" grpId="0" autoUpdateAnimBg="0"/>
      <p:bldP spid="213030" grpId="0" autoUpdateAnimBg="0"/>
      <p:bldP spid="213031" grpId="0" autoUpdateAnimBg="0"/>
      <p:bldP spid="213032" grpId="0" autoUpdateAnimBg="0"/>
      <p:bldP spid="21303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579813" y="1063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414713" y="531813"/>
            <a:ext cx="1481137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3670300" y="84137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  <a:endParaRPr lang="en-US" sz="20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6640513" y="709613"/>
            <a:ext cx="236855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503238" y="700088"/>
            <a:ext cx="184785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2F6AFD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6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7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0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2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32483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32484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32485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32486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32487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32488" name="Rectangle 40"/>
          <p:cNvSpPr>
            <a:spLocks noChangeArrowheads="1"/>
          </p:cNvSpPr>
          <p:nvPr/>
        </p:nvSpPr>
        <p:spPr bwMode="auto">
          <a:xfrm rot="240000">
            <a:off x="2528888" y="4859338"/>
            <a:ext cx="996950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32489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32499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503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507" name="Group 59"/>
          <p:cNvGrpSpPr>
            <a:grpSpLocks/>
          </p:cNvGrpSpPr>
          <p:nvPr/>
        </p:nvGrpSpPr>
        <p:grpSpPr bwMode="auto">
          <a:xfrm>
            <a:off x="1677988" y="2389188"/>
            <a:ext cx="6065837" cy="1831975"/>
            <a:chOff x="1066" y="1248"/>
            <a:chExt cx="3821" cy="1154"/>
          </a:xfrm>
        </p:grpSpPr>
        <p:grpSp>
          <p:nvGrpSpPr>
            <p:cNvPr id="232508" name="Group 60"/>
            <p:cNvGrpSpPr>
              <a:grpSpLocks/>
            </p:cNvGrpSpPr>
            <p:nvPr/>
          </p:nvGrpSpPr>
          <p:grpSpPr bwMode="auto">
            <a:xfrm>
              <a:off x="1580" y="1719"/>
              <a:ext cx="2644" cy="683"/>
              <a:chOff x="1734" y="1719"/>
              <a:chExt cx="2644" cy="683"/>
            </a:xfrm>
          </p:grpSpPr>
          <p:sp>
            <p:nvSpPr>
              <p:cNvPr id="232509" name="Text Box 61"/>
              <p:cNvSpPr txBox="1">
                <a:spLocks noChangeArrowheads="1"/>
              </p:cNvSpPr>
              <p:nvPr/>
            </p:nvSpPr>
            <p:spPr bwMode="auto">
              <a:xfrm>
                <a:off x="1734" y="1720"/>
                <a:ext cx="2275" cy="682"/>
              </a:xfrm>
              <a:prstGeom prst="rect">
                <a:avLst/>
              </a:prstGeom>
              <a:gradFill rotWithShape="0">
                <a:gsLst>
                  <a:gs pos="0">
                    <a:srgbClr val="0BFF0B">
                      <a:gamma/>
                      <a:shade val="3137"/>
                      <a:invGamma/>
                    </a:srgbClr>
                  </a:gs>
                  <a:gs pos="50000">
                    <a:srgbClr val="0BFF0B"/>
                  </a:gs>
                  <a:gs pos="100000">
                    <a:srgbClr val="0BFF0B">
                      <a:gamma/>
                      <a:shade val="3137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CF0E3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6000">
                    <a:solidFill>
                      <a:srgbClr val="CF0E30"/>
                    </a:solidFill>
                    <a:latin typeface="Times" charset="0"/>
                  </a:rPr>
                  <a:t> </a:t>
                </a:r>
                <a:r>
                  <a:rPr lang="en-US" sz="6000">
                    <a:latin typeface="Times" charset="0"/>
                  </a:rPr>
                  <a:t>3 x 9 = 27</a:t>
                </a:r>
                <a:endParaRPr lang="en-US" sz="6000">
                  <a:solidFill>
                    <a:srgbClr val="CF0E30"/>
                  </a:solidFill>
                  <a:latin typeface="Times" charset="0"/>
                </a:endParaRPr>
              </a:p>
            </p:txBody>
          </p:sp>
          <p:sp>
            <p:nvSpPr>
              <p:cNvPr id="232510" name="Text Box 62"/>
              <p:cNvSpPr txBox="1">
                <a:spLocks noChangeArrowheads="1"/>
              </p:cNvSpPr>
              <p:nvPr/>
            </p:nvSpPr>
            <p:spPr bwMode="auto">
              <a:xfrm>
                <a:off x="1860" y="1719"/>
                <a:ext cx="251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BFF0B">
                            <a:gamma/>
                            <a:shade val="53725"/>
                            <a:invGamma/>
                          </a:srgbClr>
                        </a:gs>
                        <a:gs pos="100000">
                          <a:srgbClr val="0BFF0B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6000">
                    <a:solidFill>
                      <a:srgbClr val="FEF800"/>
                    </a:solidFill>
                    <a:latin typeface="Times" charset="0"/>
                  </a:rPr>
                  <a:t>3 x 9 = 27</a:t>
                </a:r>
              </a:p>
            </p:txBody>
          </p:sp>
        </p:grpSp>
        <p:sp>
          <p:nvSpPr>
            <p:cNvPr id="232511" name="AutoShape 63"/>
            <p:cNvSpPr>
              <a:spLocks noChangeArrowheads="1"/>
            </p:cNvSpPr>
            <p:nvPr/>
          </p:nvSpPr>
          <p:spPr bwMode="auto">
            <a:xfrm rot="-1881235">
              <a:off x="1066" y="1248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2" name="AutoShape 64"/>
            <p:cNvSpPr>
              <a:spLocks noChangeArrowheads="1"/>
            </p:cNvSpPr>
            <p:nvPr/>
          </p:nvSpPr>
          <p:spPr bwMode="auto">
            <a:xfrm rot="-7064162">
              <a:off x="4118" y="1204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513" name="Text Box 6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32516" name="Text Box 68"/>
          <p:cNvSpPr txBox="1">
            <a:spLocks noChangeArrowheads="1"/>
          </p:cNvSpPr>
          <p:nvPr/>
        </p:nvSpPr>
        <p:spPr bwMode="auto">
          <a:xfrm>
            <a:off x="279400" y="1419225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g</a:t>
            </a:r>
          </a:p>
        </p:txBody>
      </p:sp>
      <p:sp>
        <p:nvSpPr>
          <p:cNvPr id="232519" name="Rectangle 71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32520" name="Text Box 72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3" grpId="0" autoUpdateAnimBg="0"/>
      <p:bldP spid="232464" grpId="0" autoUpdateAnimBg="0"/>
      <p:bldP spid="232482" grpId="0" autoUpdateAnimBg="0"/>
      <p:bldP spid="232483" grpId="0" autoUpdateAnimBg="0"/>
      <p:bldP spid="232484" grpId="0" autoUpdateAnimBg="0"/>
      <p:bldP spid="232485" grpId="0" autoUpdateAnimBg="0"/>
      <p:bldP spid="232486" grpId="0" autoUpdateAnimBg="0"/>
      <p:bldP spid="232487" grpId="0" autoUpdateAnimBg="0"/>
      <p:bldP spid="232488" grpId="0" autoUpdateAnimBg="0"/>
      <p:bldP spid="23248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3670300" y="825500"/>
            <a:ext cx="1685925" cy="528638"/>
          </a:xfrm>
          <a:prstGeom prst="rect">
            <a:avLst/>
          </a:prstGeom>
          <a:noFill/>
          <a:ln w="12700">
            <a:solidFill>
              <a:srgbClr val="023CCC"/>
            </a:solidFill>
            <a:miter lim="800000"/>
            <a:headEnd/>
            <a:tailEnd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  <a:endParaRPr lang="en-US" sz="1600" b="1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6578600" y="709613"/>
            <a:ext cx="2430463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379413" y="700088"/>
            <a:ext cx="200025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8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8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3348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9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91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eheRBIr</a:t>
            </a:r>
          </a:p>
        </p:txBody>
      </p:sp>
      <p:sp>
        <p:nvSpPr>
          <p:cNvPr id="233492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Rkik</a:t>
            </a:r>
          </a:p>
        </p:txBody>
      </p:sp>
      <p:sp>
        <p:nvSpPr>
          <p:cNvPr id="23349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9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3498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99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00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01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02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03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04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06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33507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33508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33509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33510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33511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33512" name="Rectangle 40"/>
          <p:cNvSpPr>
            <a:spLocks noChangeArrowheads="1"/>
          </p:cNvSpPr>
          <p:nvPr/>
        </p:nvSpPr>
        <p:spPr bwMode="auto">
          <a:xfrm rot="240000">
            <a:off x="2314575" y="4849813"/>
            <a:ext cx="11715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33513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33523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24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28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31" name="Text Box 5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33534" name="Text Box 62"/>
          <p:cNvSpPr txBox="1">
            <a:spLocks noChangeArrowheads="1"/>
          </p:cNvSpPr>
          <p:nvPr/>
        </p:nvSpPr>
        <p:spPr bwMode="auto">
          <a:xfrm>
            <a:off x="0" y="1992313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c</a:t>
            </a:r>
          </a:p>
        </p:txBody>
      </p:sp>
      <p:sp>
        <p:nvSpPr>
          <p:cNvPr id="233537" name="Rectangle 65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33538" name="Text Box 66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1" grpId="0" autoUpdateAnimBg="0"/>
      <p:bldP spid="233492" grpId="0" autoUpdateAnimBg="0"/>
      <p:bldP spid="233506" grpId="0" autoUpdateAnimBg="0"/>
      <p:bldP spid="233507" grpId="0" autoUpdateAnimBg="0"/>
      <p:bldP spid="233508" grpId="0" autoUpdateAnimBg="0"/>
      <p:bldP spid="233509" grpId="0" autoUpdateAnimBg="0"/>
      <p:bldP spid="233510" grpId="0" autoUpdateAnimBg="0"/>
      <p:bldP spid="233511" grpId="0" autoUpdateAnimBg="0"/>
      <p:bldP spid="233512" grpId="0" autoUpdateAnimBg="0"/>
      <p:bldP spid="2335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3670300" y="84137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  <a:endParaRPr lang="en-US" sz="1600" b="1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6548438" y="709613"/>
            <a:ext cx="24606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550863" y="700088"/>
            <a:ext cx="1687512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7302500" y="3276600"/>
            <a:ext cx="1154113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RBHKuN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34520" name="Rectangle 24"/>
          <p:cNvSpPr>
            <a:spLocks noChangeArrowheads="1"/>
          </p:cNvSpPr>
          <p:nvPr/>
        </p:nvSpPr>
        <p:spPr bwMode="auto">
          <a:xfrm>
            <a:off x="341313" y="3436938"/>
            <a:ext cx="15335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FFFF00"/>
                </a:solidFill>
              </a:rPr>
              <a:t>Rkitüvin½y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34522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3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4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5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7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0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34531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34532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34533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34534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34535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34536" name="Rectangle 40"/>
          <p:cNvSpPr>
            <a:spLocks noChangeArrowheads="1"/>
          </p:cNvSpPr>
          <p:nvPr/>
        </p:nvSpPr>
        <p:spPr bwMode="auto">
          <a:xfrm rot="240000">
            <a:off x="2528888" y="4859338"/>
            <a:ext cx="10001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34537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34546" name="Text Box 50"/>
          <p:cNvSpPr txBox="1">
            <a:spLocks noChangeArrowheads="1"/>
          </p:cNvSpPr>
          <p:nvPr/>
        </p:nvSpPr>
        <p:spPr bwMode="auto">
          <a:xfrm>
            <a:off x="7467600" y="3838575"/>
            <a:ext cx="1485900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bMeBj</a:t>
            </a:r>
            <a:endParaRPr lang="en-US" sz="6000"/>
          </a:p>
        </p:txBody>
      </p:sp>
      <p:sp>
        <p:nvSpPr>
          <p:cNvPr id="234547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8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9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1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2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3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58" name="Group 62"/>
          <p:cNvGrpSpPr>
            <a:grpSpLocks/>
          </p:cNvGrpSpPr>
          <p:nvPr/>
        </p:nvGrpSpPr>
        <p:grpSpPr bwMode="auto">
          <a:xfrm>
            <a:off x="1255713" y="3838575"/>
            <a:ext cx="6403975" cy="2355850"/>
            <a:chOff x="576" y="2166"/>
            <a:chExt cx="4034" cy="1484"/>
          </a:xfrm>
        </p:grpSpPr>
        <p:sp>
          <p:nvSpPr>
            <p:cNvPr id="234559" name="Line 63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60" name="Line 64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4561" name="Group 65"/>
          <p:cNvGrpSpPr>
            <a:grpSpLocks/>
          </p:cNvGrpSpPr>
          <p:nvPr/>
        </p:nvGrpSpPr>
        <p:grpSpPr bwMode="auto">
          <a:xfrm>
            <a:off x="1149350" y="4230688"/>
            <a:ext cx="6403975" cy="2355850"/>
            <a:chOff x="576" y="2166"/>
            <a:chExt cx="4034" cy="1484"/>
          </a:xfrm>
        </p:grpSpPr>
        <p:sp>
          <p:nvSpPr>
            <p:cNvPr id="234562" name="Line 66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63" name="Line 67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4545" name="Text Box 49"/>
          <p:cNvSpPr txBox="1">
            <a:spLocks noChangeArrowheads="1"/>
          </p:cNvSpPr>
          <p:nvPr/>
        </p:nvSpPr>
        <p:spPr bwMode="auto">
          <a:xfrm>
            <a:off x="247650" y="37814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esckþIsnüa</a:t>
            </a:r>
          </a:p>
        </p:txBody>
      </p:sp>
      <p:sp>
        <p:nvSpPr>
          <p:cNvPr id="234564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34567" name="Text Box 71"/>
          <p:cNvSpPr txBox="1">
            <a:spLocks noChangeArrowheads="1"/>
          </p:cNvSpPr>
          <p:nvPr/>
        </p:nvSpPr>
        <p:spPr bwMode="auto">
          <a:xfrm>
            <a:off x="269875" y="2755900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q</a:t>
            </a:r>
          </a:p>
        </p:txBody>
      </p:sp>
      <p:sp>
        <p:nvSpPr>
          <p:cNvPr id="234570" name="Rectangle 74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34571" name="Text Box 75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4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4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9" grpId="0" autoUpdateAnimBg="0"/>
      <p:bldP spid="234520" grpId="0" autoUpdateAnimBg="0"/>
      <p:bldP spid="234530" grpId="0" autoUpdateAnimBg="0"/>
      <p:bldP spid="234531" grpId="0" autoUpdateAnimBg="0"/>
      <p:bldP spid="234532" grpId="0" autoUpdateAnimBg="0"/>
      <p:bldP spid="234533" grpId="0" autoUpdateAnimBg="0"/>
      <p:bldP spid="234534" grpId="0" autoUpdateAnimBg="0"/>
      <p:bldP spid="234535" grpId="0" autoUpdateAnimBg="0"/>
      <p:bldP spid="234536" grpId="0" autoUpdateAnimBg="0"/>
      <p:bldP spid="234537" grpId="0" autoUpdateAnimBg="0"/>
      <p:bldP spid="234546" grpId="0" autoUpdateAnimBg="0"/>
      <p:bldP spid="23454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2084" name="Picture 4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 b="1">
              <a:latin typeface="Comic Sans MS" charset="0"/>
            </a:endParaRPr>
          </a:p>
        </p:txBody>
      </p:sp>
      <p:pic>
        <p:nvPicPr>
          <p:cNvPr id="302087" name="Picture 7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620713" y="608013"/>
            <a:ext cx="7858125" cy="5667375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en-US"/>
          </a:p>
        </p:txBody>
      </p:sp>
      <p:grpSp>
        <p:nvGrpSpPr>
          <p:cNvPr id="302089" name="Group 9"/>
          <p:cNvGrpSpPr>
            <a:grpSpLocks/>
          </p:cNvGrpSpPr>
          <p:nvPr/>
        </p:nvGrpSpPr>
        <p:grpSpPr bwMode="auto">
          <a:xfrm>
            <a:off x="693738" y="1890713"/>
            <a:ext cx="7750175" cy="1301750"/>
            <a:chOff x="437" y="1191"/>
            <a:chExt cx="4882" cy="820"/>
          </a:xfrm>
        </p:grpSpPr>
        <p:sp>
          <p:nvSpPr>
            <p:cNvPr id="302090" name="Text Box 10"/>
            <p:cNvSpPr txBox="1">
              <a:spLocks noChangeArrowheads="1"/>
            </p:cNvSpPr>
            <p:nvPr/>
          </p:nvSpPr>
          <p:spPr bwMode="auto">
            <a:xfrm>
              <a:off x="437" y="1191"/>
              <a:ext cx="4848" cy="8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29" tIns="41015" rIns="82029" bIns="41015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i="1">
                  <a:solidFill>
                    <a:srgbClr val="FFFC1E"/>
                  </a:solidFill>
                  <a:latin typeface="Limon R1" charset="0"/>
                </a:rPr>
                <a:t>PaBsMxan;&gt;&gt;&gt; RBHKm&lt;Ir</a:t>
              </a:r>
              <a:endParaRPr lang="en-US" sz="700" i="1" baseline="100000">
                <a:solidFill>
                  <a:srgbClr val="27FC31"/>
                </a:solidFill>
                <a:latin typeface="Limon R1" charset="0"/>
              </a:endParaRPr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5085" y="1327"/>
              <a:ext cx="234" cy="24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29" tIns="41015" rIns="82029" bIns="41015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  <a:latin typeface="Arial" charset="0"/>
                </a:rPr>
                <a:t>®</a:t>
              </a:r>
            </a:p>
          </p:txBody>
        </p:sp>
      </p:grp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3" name="Text Box 13"/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7618413" y="64516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>
            <a:off x="8091488" y="64531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266700" y="3200400"/>
            <a:ext cx="8616950" cy="2324100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  <a:latin typeface="Limon R1" charset="0"/>
              </a:rPr>
              <a:t>EpñkTI R)aMmYYy</a:t>
            </a:r>
            <a:r>
              <a:rPr lang="en-US" sz="3200" b="1">
                <a:solidFill>
                  <a:srgbClr val="FFEA18"/>
                </a:solidFill>
                <a:latin typeface="Arial" charset="0"/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ja-JP" altLang="en-US" sz="6600" i="1">
                <a:solidFill>
                  <a:srgbClr val="43F22C"/>
                </a:solidFill>
                <a:latin typeface="Arial"/>
              </a:rPr>
              <a:t>“</a:t>
            </a:r>
            <a:r>
              <a:rPr lang="en-US" sz="6600" i="1">
                <a:solidFill>
                  <a:srgbClr val="43F22C"/>
                </a:solidFill>
                <a:latin typeface="Limon R1" charset="0"/>
              </a:rPr>
              <a:t>RBHKm&lt;Ir )anebIkrYcehIy </a:t>
            </a:r>
            <a:r>
              <a:rPr lang="ja-JP" altLang="en-US" sz="6600" i="1">
                <a:solidFill>
                  <a:srgbClr val="43F22C"/>
                </a:solidFill>
                <a:latin typeface="Arial"/>
              </a:rPr>
              <a:t>”</a:t>
            </a:r>
            <a:endParaRPr lang="en-US" sz="4800" i="1">
              <a:solidFill>
                <a:srgbClr val="43F22C"/>
              </a:solidFill>
              <a:latin typeface="Limon R1" charset="0"/>
            </a:endParaRPr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854075" y="1077913"/>
            <a:ext cx="7386638" cy="9461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i="1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5600" i="1">
                <a:solidFill>
                  <a:schemeClr val="bg1"/>
                </a:solidFill>
              </a:rPr>
              <a:t>cas+ vaKWCakarcat; EcgesovePAmYy </a:t>
            </a:r>
            <a:r>
              <a:rPr lang="en-US" sz="3000" i="1">
                <a:solidFill>
                  <a:schemeClr val="bg1"/>
                </a:solidFill>
                <a:latin typeface="Arial" charset="0"/>
              </a:rPr>
              <a:t>!)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8" grpId="0" animBg="1"/>
      <p:bldP spid="302096" grpId="0" autoUpdateAnimBg="0"/>
      <p:bldP spid="30209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3421063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3670300" y="84137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6745288" y="709613"/>
            <a:ext cx="226377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550863" y="700088"/>
            <a:ext cx="158115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  <a:endParaRPr lang="en-US" sz="2400" b="1">
              <a:solidFill>
                <a:srgbClr val="2F6AFD"/>
              </a:solidFill>
              <a:latin typeface="Lucida Handwriting" charset="0"/>
            </a:endParaRPr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39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35540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3554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4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5543" name="Rectangle 23"/>
          <p:cNvSpPr>
            <a:spLocks noChangeArrowheads="1"/>
          </p:cNvSpPr>
          <p:nvPr/>
        </p:nvSpPr>
        <p:spPr bwMode="auto">
          <a:xfrm>
            <a:off x="7302500" y="3384550"/>
            <a:ext cx="1154113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35544" name="Rectangle 24"/>
          <p:cNvSpPr>
            <a:spLocks noChangeArrowheads="1"/>
          </p:cNvSpPr>
          <p:nvPr/>
        </p:nvSpPr>
        <p:spPr bwMode="auto">
          <a:xfrm>
            <a:off x="79375" y="3386138"/>
            <a:ext cx="16462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35546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7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8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9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0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3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4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35555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35556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35557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35558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35559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35560" name="Rectangle 40"/>
          <p:cNvSpPr>
            <a:spLocks noChangeArrowheads="1"/>
          </p:cNvSpPr>
          <p:nvPr/>
        </p:nvSpPr>
        <p:spPr bwMode="auto">
          <a:xfrm rot="240000">
            <a:off x="2371725" y="4852988"/>
            <a:ext cx="1155700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35561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35569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35570" name="Text Box 50"/>
          <p:cNvSpPr txBox="1">
            <a:spLocks noChangeArrowheads="1"/>
          </p:cNvSpPr>
          <p:nvPr/>
        </p:nvSpPr>
        <p:spPr bwMode="auto">
          <a:xfrm>
            <a:off x="7297738" y="3730625"/>
            <a:ext cx="2265362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35571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2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3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4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5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6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7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8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82" name="Group 62"/>
          <p:cNvGrpSpPr>
            <a:grpSpLocks/>
          </p:cNvGrpSpPr>
          <p:nvPr/>
        </p:nvGrpSpPr>
        <p:grpSpPr bwMode="auto">
          <a:xfrm>
            <a:off x="9525" y="4660900"/>
            <a:ext cx="9134475" cy="895350"/>
            <a:chOff x="6" y="2936"/>
            <a:chExt cx="5754" cy="564"/>
          </a:xfrm>
        </p:grpSpPr>
        <p:sp>
          <p:nvSpPr>
            <p:cNvPr id="235580" name="Oval 60"/>
            <p:cNvSpPr>
              <a:spLocks noChangeArrowheads="1"/>
            </p:cNvSpPr>
            <p:nvPr/>
          </p:nvSpPr>
          <p:spPr bwMode="auto">
            <a:xfrm>
              <a:off x="6" y="2937"/>
              <a:ext cx="1116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1" name="Oval 61"/>
            <p:cNvSpPr>
              <a:spLocks noChangeArrowheads="1"/>
            </p:cNvSpPr>
            <p:nvPr/>
          </p:nvSpPr>
          <p:spPr bwMode="auto">
            <a:xfrm>
              <a:off x="4573" y="2936"/>
              <a:ext cx="1187" cy="563"/>
            </a:xfrm>
            <a:prstGeom prst="ellipse">
              <a:avLst/>
            </a:prstGeom>
            <a:noFill/>
            <a:ln w="76200">
              <a:solidFill>
                <a:srgbClr val="E81034"/>
              </a:solidFill>
              <a:round/>
              <a:headEnd/>
              <a:tailEnd/>
            </a:ln>
            <a:effectLst>
              <a:outerShdw blurRad="63500" dist="7184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83" name="Text Box 6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35587" name="Text Box 67"/>
          <p:cNvSpPr txBox="1">
            <a:spLocks noChangeArrowheads="1"/>
          </p:cNvSpPr>
          <p:nvPr/>
        </p:nvSpPr>
        <p:spPr bwMode="auto">
          <a:xfrm>
            <a:off x="0" y="3836988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C</a:t>
            </a: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35591" name="Text Box 71"/>
          <p:cNvSpPr txBox="1">
            <a:spLocks noChangeArrowheads="1"/>
          </p:cNvSpPr>
          <p:nvPr/>
        </p:nvSpPr>
        <p:spPr bwMode="auto">
          <a:xfrm>
            <a:off x="8523288" y="6353175"/>
            <a:ext cx="282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4" grpId="0" autoUpdateAnimBg="0"/>
      <p:bldP spid="235555" grpId="0" autoUpdateAnimBg="0"/>
      <p:bldP spid="235556" grpId="0" autoUpdateAnimBg="0"/>
      <p:bldP spid="235557" grpId="0" autoUpdateAnimBg="0"/>
      <p:bldP spid="235558" grpId="0" autoUpdateAnimBg="0"/>
      <p:bldP spid="235559" grpId="0" autoUpdateAnimBg="0"/>
      <p:bldP spid="235560" grpId="0" autoUpdateAnimBg="0"/>
      <p:bldP spid="23556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3670300" y="85725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6777038" y="709613"/>
            <a:ext cx="22320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>
                <a:solidFill>
                  <a:srgbClr val="2E5BFE"/>
                </a:solidFill>
                <a:latin typeface="Arial"/>
              </a:rPr>
              <a:t>“</a:t>
            </a:r>
            <a:r>
              <a:rPr lang="en-US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>
                <a:solidFill>
                  <a:srgbClr val="2E5BFE"/>
                </a:solidFill>
                <a:latin typeface="Arial"/>
              </a:rPr>
              <a:t>”</a:t>
            </a:r>
            <a:endParaRPr lang="en-US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550863" y="700088"/>
            <a:ext cx="173355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>
                <a:solidFill>
                  <a:srgbClr val="2E5BFE"/>
                </a:solidFill>
                <a:latin typeface="Arial"/>
              </a:rPr>
              <a:t>“</a:t>
            </a:r>
            <a:r>
              <a:rPr lang="en-US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>
                <a:solidFill>
                  <a:srgbClr val="2E5BFE"/>
                </a:solidFill>
                <a:latin typeface="Arial"/>
              </a:rPr>
              <a:t>”</a:t>
            </a:r>
            <a:endParaRPr lang="en-US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6311900" y="2017713"/>
            <a:ext cx="17748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312738" y="2030413"/>
            <a:ext cx="17748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6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7302500" y="3384550"/>
            <a:ext cx="1154113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>
                <a:solidFill>
                  <a:srgbClr val="2E5BFE"/>
                </a:solidFill>
              </a:rPr>
              <a:t>RBHKuN</a:t>
            </a:r>
            <a:r>
              <a:rPr lang="en-US" sz="2400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219075" y="3386138"/>
            <a:ext cx="1427163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>
                <a:solidFill>
                  <a:srgbClr val="2E5BFE"/>
                </a:solidFill>
              </a:rPr>
              <a:t>Rkitüvin½y</a:t>
            </a:r>
            <a:r>
              <a:rPr lang="en-US" sz="2400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36570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1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2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3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4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5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6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7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8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36579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36580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36581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36582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36583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36584" name="Rectangle 40"/>
          <p:cNvSpPr>
            <a:spLocks noChangeArrowheads="1"/>
          </p:cNvSpPr>
          <p:nvPr/>
        </p:nvSpPr>
        <p:spPr bwMode="auto">
          <a:xfrm rot="240000">
            <a:off x="2246313" y="4841875"/>
            <a:ext cx="1081087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36585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36586" name="Rectangle 42"/>
          <p:cNvSpPr>
            <a:spLocks noChangeArrowheads="1"/>
          </p:cNvSpPr>
          <p:nvPr/>
        </p:nvSpPr>
        <p:spPr bwMode="auto">
          <a:xfrm>
            <a:off x="-57150" y="439578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 </a:t>
            </a:r>
            <a:r>
              <a:rPr lang="en-US" sz="4400">
                <a:solidFill>
                  <a:srgbClr val="FFFF00"/>
                </a:solidFill>
              </a:rPr>
              <a:t>EkvyWt </a:t>
            </a:r>
          </a:p>
        </p:txBody>
      </p:sp>
      <p:sp>
        <p:nvSpPr>
          <p:cNvPr id="236587" name="Rectangle 43"/>
          <p:cNvSpPr>
            <a:spLocks noChangeArrowheads="1"/>
          </p:cNvSpPr>
          <p:nvPr/>
        </p:nvSpPr>
        <p:spPr bwMode="auto">
          <a:xfrm>
            <a:off x="7091363" y="441483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 </a:t>
            </a:r>
            <a:r>
              <a:rPr lang="en-US" sz="4400">
                <a:solidFill>
                  <a:srgbClr val="FFFF00"/>
                </a:solidFill>
              </a:rPr>
              <a:t> EkvyWt</a:t>
            </a:r>
            <a:r>
              <a:rPr lang="en-US" sz="44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6593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36594" name="Text Box 50"/>
          <p:cNvSpPr txBox="1">
            <a:spLocks noChangeArrowheads="1"/>
          </p:cNvSpPr>
          <p:nvPr/>
        </p:nvSpPr>
        <p:spPr bwMode="auto">
          <a:xfrm>
            <a:off x="7275513" y="3716338"/>
            <a:ext cx="186848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36595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6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7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8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9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0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1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2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6" name="Text Box 62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36610" name="Text Box 66"/>
          <p:cNvSpPr txBox="1">
            <a:spLocks noChangeArrowheads="1"/>
          </p:cNvSpPr>
          <p:nvPr/>
        </p:nvSpPr>
        <p:spPr bwMode="auto">
          <a:xfrm>
            <a:off x="0" y="4494213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C</a:t>
            </a:r>
          </a:p>
        </p:txBody>
      </p:sp>
      <p:sp>
        <p:nvSpPr>
          <p:cNvPr id="236613" name="Rectangle 6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21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36614" name="Text Box 70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3</a:t>
            </a:r>
          </a:p>
        </p:txBody>
      </p:sp>
      <p:sp>
        <p:nvSpPr>
          <p:cNvPr id="236617" name="AutoShape 73"/>
          <p:cNvSpPr>
            <a:spLocks noChangeArrowheads="1"/>
          </p:cNvSpPr>
          <p:nvPr/>
        </p:nvSpPr>
        <p:spPr bwMode="auto">
          <a:xfrm rot="-10800000">
            <a:off x="74613" y="6002338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236618" name="AutoShape 74"/>
          <p:cNvSpPr>
            <a:spLocks noChangeArrowheads="1"/>
          </p:cNvSpPr>
          <p:nvPr/>
        </p:nvSpPr>
        <p:spPr bwMode="auto">
          <a:xfrm>
            <a:off x="7926388" y="5989638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16" name="AutoShape 72"/>
          <p:cNvSpPr>
            <a:spLocks noChangeArrowheads="1"/>
          </p:cNvSpPr>
          <p:nvPr/>
        </p:nvSpPr>
        <p:spPr bwMode="auto">
          <a:xfrm>
            <a:off x="6738938" y="5983288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21" name="AutoShape 77"/>
          <p:cNvSpPr>
            <a:spLocks noChangeArrowheads="1"/>
          </p:cNvSpPr>
          <p:nvPr/>
        </p:nvSpPr>
        <p:spPr bwMode="auto">
          <a:xfrm rot="-10800000">
            <a:off x="1241425" y="6002338"/>
            <a:ext cx="1217613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236619" name="AutoShape 75"/>
          <p:cNvSpPr>
            <a:spLocks noChangeArrowheads="1"/>
          </p:cNvSpPr>
          <p:nvPr/>
        </p:nvSpPr>
        <p:spPr bwMode="auto">
          <a:xfrm>
            <a:off x="5553075" y="5989638"/>
            <a:ext cx="1217613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22" name="AutoShape 78"/>
          <p:cNvSpPr>
            <a:spLocks noChangeArrowheads="1"/>
          </p:cNvSpPr>
          <p:nvPr/>
        </p:nvSpPr>
        <p:spPr bwMode="auto">
          <a:xfrm rot="-10800000">
            <a:off x="2427288" y="5999163"/>
            <a:ext cx="1217612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8103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236589" name="Rectangle 45"/>
          <p:cNvSpPr>
            <a:spLocks noChangeArrowheads="1"/>
          </p:cNvSpPr>
          <p:nvPr/>
        </p:nvSpPr>
        <p:spPr bwMode="auto">
          <a:xfrm>
            <a:off x="7246938" y="489902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GnnþPaB GnaKtkal</a:t>
            </a:r>
          </a:p>
        </p:txBody>
      </p:sp>
      <p:sp>
        <p:nvSpPr>
          <p:cNvPr id="236588" name="Rectangle 44"/>
          <p:cNvSpPr>
            <a:spLocks noChangeArrowheads="1"/>
          </p:cNvSpPr>
          <p:nvPr/>
        </p:nvSpPr>
        <p:spPr bwMode="auto">
          <a:xfrm>
            <a:off x="-85725" y="4930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GnnþPaB GtItkal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78" grpId="0" autoUpdateAnimBg="0"/>
      <p:bldP spid="236579" grpId="0" autoUpdateAnimBg="0"/>
      <p:bldP spid="236580" grpId="0" autoUpdateAnimBg="0"/>
      <p:bldP spid="236581" grpId="0" autoUpdateAnimBg="0"/>
      <p:bldP spid="236582" grpId="0" autoUpdateAnimBg="0"/>
      <p:bldP spid="236583" grpId="0" autoUpdateAnimBg="0"/>
      <p:bldP spid="236584" grpId="0" autoUpdateAnimBg="0"/>
      <p:bldP spid="236585" grpId="0" autoUpdateAnimBg="0"/>
      <p:bldP spid="236586" grpId="0" autoUpdateAnimBg="0"/>
      <p:bldP spid="236587" grpId="0" autoUpdateAnimBg="0"/>
      <p:bldP spid="236617" grpId="0" animBg="1" autoUpdateAnimBg="0"/>
      <p:bldP spid="236618" grpId="0" animBg="1"/>
      <p:bldP spid="236616" grpId="0" animBg="1"/>
      <p:bldP spid="236621" grpId="0" animBg="1" autoUpdateAnimBg="0"/>
      <p:bldP spid="236619" grpId="0" animBg="1"/>
      <p:bldP spid="236622" grpId="0" animBg="1" autoUpdateAnimBg="0"/>
      <p:bldP spid="236589" grpId="0" autoUpdateAnimBg="0"/>
      <p:bldP spid="23658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670300" y="87312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  <a:endParaRPr lang="en-US" sz="1600" b="1">
              <a:solidFill>
                <a:srgbClr val="2F6AFD"/>
              </a:solidFill>
              <a:latin typeface="Times" charset="0"/>
            </a:endParaRP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6777038" y="709613"/>
            <a:ext cx="22320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550863" y="700088"/>
            <a:ext cx="180975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5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55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59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40660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4066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6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0663" name="Rectangle 23"/>
          <p:cNvSpPr>
            <a:spLocks noChangeArrowheads="1"/>
          </p:cNvSpPr>
          <p:nvPr/>
        </p:nvSpPr>
        <p:spPr bwMode="auto">
          <a:xfrm>
            <a:off x="7302500" y="3384550"/>
            <a:ext cx="1154113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40664" name="Rectangle 24"/>
          <p:cNvSpPr>
            <a:spLocks noChangeArrowheads="1"/>
          </p:cNvSpPr>
          <p:nvPr/>
        </p:nvSpPr>
        <p:spPr bwMode="auto">
          <a:xfrm>
            <a:off x="190500" y="3386138"/>
            <a:ext cx="14557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40666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7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0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1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4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40675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40676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40677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40678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40679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40680" name="Rectangle 40"/>
          <p:cNvSpPr>
            <a:spLocks noChangeArrowheads="1"/>
          </p:cNvSpPr>
          <p:nvPr/>
        </p:nvSpPr>
        <p:spPr bwMode="auto">
          <a:xfrm rot="240000">
            <a:off x="2249488" y="4841875"/>
            <a:ext cx="1077912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40681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40682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40683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40684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40685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40687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40688" name="Text Box 48"/>
          <p:cNvSpPr txBox="1">
            <a:spLocks noChangeArrowheads="1"/>
          </p:cNvSpPr>
          <p:nvPr/>
        </p:nvSpPr>
        <p:spPr bwMode="auto">
          <a:xfrm>
            <a:off x="7405688" y="3730625"/>
            <a:ext cx="2157412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40689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0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1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2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3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4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5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6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1581150" y="5514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GtisuxumTsSn_</a:t>
            </a:r>
          </a:p>
        </p:txBody>
      </p:sp>
      <p:sp>
        <p:nvSpPr>
          <p:cNvPr id="240699" name="Text Box 59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40703" name="Rectangle 63"/>
          <p:cNvSpPr>
            <a:spLocks noChangeArrowheads="1"/>
          </p:cNvSpPr>
          <p:nvPr/>
        </p:nvSpPr>
        <p:spPr bwMode="auto">
          <a:xfrm>
            <a:off x="2668588" y="3127375"/>
            <a:ext cx="2667000" cy="647700"/>
          </a:xfrm>
          <a:prstGeom prst="rect">
            <a:avLst/>
          </a:prstGeom>
          <a:solidFill>
            <a:srgbClr val="5AF24E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04" name="Text Box 64"/>
          <p:cNvSpPr txBox="1">
            <a:spLocks noChangeArrowheads="1"/>
          </p:cNvSpPr>
          <p:nvPr/>
        </p:nvSpPr>
        <p:spPr bwMode="auto">
          <a:xfrm>
            <a:off x="3127375" y="3028950"/>
            <a:ext cx="2103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76767A"/>
                </a:solidFill>
                <a:latin typeface="Limon R1" charset="0"/>
              </a:rPr>
              <a:t>G½R)ahaM</a:t>
            </a:r>
          </a:p>
        </p:txBody>
      </p:sp>
      <p:sp>
        <p:nvSpPr>
          <p:cNvPr id="240705" name="AutoShape 65"/>
          <p:cNvSpPr>
            <a:spLocks noChangeArrowheads="1"/>
          </p:cNvSpPr>
          <p:nvPr/>
        </p:nvSpPr>
        <p:spPr bwMode="auto">
          <a:xfrm>
            <a:off x="1781175" y="3217863"/>
            <a:ext cx="795338" cy="8985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06" name="Text Box 66"/>
          <p:cNvSpPr txBox="1">
            <a:spLocks noChangeArrowheads="1"/>
          </p:cNvSpPr>
          <p:nvPr/>
        </p:nvSpPr>
        <p:spPr bwMode="auto">
          <a:xfrm>
            <a:off x="3097213" y="3027363"/>
            <a:ext cx="2298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Limon R1" charset="0"/>
              </a:rPr>
              <a:t>G½R)ahaM</a:t>
            </a:r>
            <a:r>
              <a:rPr lang="en-US" sz="4400" b="1"/>
              <a:t> </a:t>
            </a:r>
          </a:p>
        </p:txBody>
      </p:sp>
      <p:sp>
        <p:nvSpPr>
          <p:cNvPr id="240722" name="Oval 82"/>
          <p:cNvSpPr>
            <a:spLocks noChangeArrowheads="1"/>
          </p:cNvSpPr>
          <p:nvPr/>
        </p:nvSpPr>
        <p:spPr bwMode="auto">
          <a:xfrm>
            <a:off x="1350963" y="554831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18" name="AutoShape 78" descr="Dark vertical"/>
          <p:cNvSpPr>
            <a:spLocks noChangeArrowheads="1"/>
          </p:cNvSpPr>
          <p:nvPr/>
        </p:nvSpPr>
        <p:spPr bwMode="auto">
          <a:xfrm rot="5400000">
            <a:off x="-1138238" y="4200525"/>
            <a:ext cx="3997325" cy="2149476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19" name="AutoShape 79" descr="Dark horizontal"/>
          <p:cNvSpPr>
            <a:spLocks noChangeArrowheads="1"/>
          </p:cNvSpPr>
          <p:nvPr/>
        </p:nvSpPr>
        <p:spPr bwMode="auto">
          <a:xfrm rot="16200000" flipH="1">
            <a:off x="3554413" y="1749425"/>
            <a:ext cx="4065588" cy="71135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240723" name="Text Box 8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40727" name="Text Box 87"/>
          <p:cNvSpPr txBox="1">
            <a:spLocks noChangeArrowheads="1"/>
          </p:cNvSpPr>
          <p:nvPr/>
        </p:nvSpPr>
        <p:spPr bwMode="auto">
          <a:xfrm>
            <a:off x="1525588" y="6235700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Q</a:t>
            </a:r>
          </a:p>
        </p:txBody>
      </p:sp>
      <p:grpSp>
        <p:nvGrpSpPr>
          <p:cNvPr id="240708" name="Group 68"/>
          <p:cNvGrpSpPr>
            <a:grpSpLocks/>
          </p:cNvGrpSpPr>
          <p:nvPr/>
        </p:nvGrpSpPr>
        <p:grpSpPr bwMode="auto">
          <a:xfrm>
            <a:off x="619125" y="4189413"/>
            <a:ext cx="3108325" cy="1544637"/>
            <a:chOff x="568" y="2544"/>
            <a:chExt cx="1958" cy="973"/>
          </a:xfrm>
        </p:grpSpPr>
        <p:sp>
          <p:nvSpPr>
            <p:cNvPr id="240709" name="AutoShape 69"/>
            <p:cNvSpPr>
              <a:spLocks noChangeArrowheads="1"/>
            </p:cNvSpPr>
            <p:nvPr/>
          </p:nvSpPr>
          <p:spPr bwMode="auto">
            <a:xfrm rot="12240000">
              <a:off x="1560" y="3291"/>
              <a:ext cx="966" cy="226"/>
            </a:xfrm>
            <a:prstGeom prst="rightArrow">
              <a:avLst>
                <a:gd name="adj1" fmla="val 50000"/>
                <a:gd name="adj2" fmla="val 213737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710" name="Rectangle 70"/>
            <p:cNvSpPr>
              <a:spLocks noChangeArrowheads="1"/>
            </p:cNvSpPr>
            <p:nvPr/>
          </p:nvSpPr>
          <p:spPr bwMode="auto">
            <a:xfrm>
              <a:off x="568" y="2544"/>
              <a:ext cx="1680" cy="408"/>
            </a:xfrm>
            <a:prstGeom prst="rect">
              <a:avLst/>
            </a:prstGeom>
            <a:solidFill>
              <a:srgbClr val="FAFD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711" name="Text Box 71"/>
          <p:cNvSpPr txBox="1">
            <a:spLocks noChangeArrowheads="1"/>
          </p:cNvSpPr>
          <p:nvPr/>
        </p:nvSpPr>
        <p:spPr bwMode="auto">
          <a:xfrm>
            <a:off x="682625" y="4081463"/>
            <a:ext cx="2832100" cy="8239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78787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elakub,tiþ</a:t>
            </a:r>
            <a:r>
              <a:rPr lang="en-US" sz="4400" b="1"/>
              <a:t> </a:t>
            </a:r>
            <a:r>
              <a:rPr lang="en-US" sz="2800" b="1">
                <a:solidFill>
                  <a:srgbClr val="000066"/>
                </a:solidFill>
                <a:latin typeface="Times" charset="0"/>
              </a:rPr>
              <a:t>12!!!</a:t>
            </a:r>
          </a:p>
        </p:txBody>
      </p:sp>
      <p:sp>
        <p:nvSpPr>
          <p:cNvPr id="240732" name="Rectangle 92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40733" name="Text Box 93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4" grpId="0" autoUpdateAnimBg="0"/>
      <p:bldP spid="240675" grpId="0" autoUpdateAnimBg="0"/>
      <p:bldP spid="240676" grpId="0" autoUpdateAnimBg="0"/>
      <p:bldP spid="240677" grpId="0" autoUpdateAnimBg="0"/>
      <p:bldP spid="240678" grpId="0" autoUpdateAnimBg="0"/>
      <p:bldP spid="240679" grpId="0" autoUpdateAnimBg="0"/>
      <p:bldP spid="240680" grpId="0" autoUpdateAnimBg="0"/>
      <p:bldP spid="240681" grpId="0" autoUpdateAnimBg="0"/>
      <p:bldP spid="240698" grpId="0" autoUpdateAnimBg="0"/>
      <p:bldP spid="240722" grpId="0" animBg="1"/>
      <p:bldP spid="240718" grpId="0" animBg="1"/>
      <p:bldP spid="24071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306AFC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06AFC"/>
                </a:solidFill>
              </a:rPr>
              <a:t> </a:t>
            </a:r>
            <a:r>
              <a:rPr lang="en-US" sz="3200" b="1">
                <a:solidFill>
                  <a:srgbClr val="306AFC"/>
                </a:solidFill>
              </a:rPr>
              <a:t>qñaM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3670300" y="87312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6562725" y="709613"/>
            <a:ext cx="2446338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550863" y="700088"/>
            <a:ext cx="1824037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8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8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1687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327025" y="3386138"/>
            <a:ext cx="157797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41690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1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2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6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7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8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41699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41700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41701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41702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41703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41704" name="Rectangle 40"/>
          <p:cNvSpPr>
            <a:spLocks noChangeArrowheads="1"/>
          </p:cNvSpPr>
          <p:nvPr/>
        </p:nvSpPr>
        <p:spPr bwMode="auto">
          <a:xfrm rot="240000">
            <a:off x="2273300" y="4843463"/>
            <a:ext cx="1054100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41705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4170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4170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41708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41709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4171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41712" name="Text Box 48"/>
          <p:cNvSpPr txBox="1">
            <a:spLocks noChangeArrowheads="1"/>
          </p:cNvSpPr>
          <p:nvPr/>
        </p:nvSpPr>
        <p:spPr bwMode="auto">
          <a:xfrm>
            <a:off x="7191375" y="3730625"/>
            <a:ext cx="2371725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4171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2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21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41722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41735" name="Rectangle 71"/>
          <p:cNvSpPr>
            <a:spLocks noChangeArrowheads="1"/>
          </p:cNvSpPr>
          <p:nvPr/>
        </p:nvSpPr>
        <p:spPr bwMode="auto">
          <a:xfrm>
            <a:off x="4386263" y="5270500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</a:rPr>
              <a:t>EkvyWt</a:t>
            </a:r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</a:rPr>
              <a:t>GtisuxumTsSn_ </a:t>
            </a:r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1</a:t>
            </a:r>
          </a:p>
        </p:txBody>
      </p:sp>
      <p:sp>
        <p:nvSpPr>
          <p:cNvPr id="241741" name="Oval 77"/>
          <p:cNvSpPr>
            <a:spLocks noChangeArrowheads="1"/>
          </p:cNvSpPr>
          <p:nvPr/>
        </p:nvSpPr>
        <p:spPr bwMode="auto">
          <a:xfrm>
            <a:off x="3786188" y="5251450"/>
            <a:ext cx="3200400" cy="11461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42" name="Text Box 7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41745" name="Text Box 81"/>
          <p:cNvSpPr txBox="1">
            <a:spLocks noChangeArrowheads="1"/>
          </p:cNvSpPr>
          <p:nvPr/>
        </p:nvSpPr>
        <p:spPr bwMode="auto">
          <a:xfrm>
            <a:off x="1301750" y="5295900"/>
            <a:ext cx="2317750" cy="717550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bnÞat; j</a:t>
            </a:r>
          </a:p>
        </p:txBody>
      </p:sp>
      <p:sp>
        <p:nvSpPr>
          <p:cNvPr id="241748" name="Rectangle 84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23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8" grpId="0" autoUpdateAnimBg="0"/>
      <p:bldP spid="241699" grpId="0" autoUpdateAnimBg="0"/>
      <p:bldP spid="241700" grpId="0" autoUpdateAnimBg="0"/>
      <p:bldP spid="241701" grpId="0" autoUpdateAnimBg="0"/>
      <p:bldP spid="241702" grpId="0" autoUpdateAnimBg="0"/>
      <p:bldP spid="241703" grpId="0" autoUpdateAnimBg="0"/>
      <p:bldP spid="241704" grpId="0" autoUpdateAnimBg="0"/>
      <p:bldP spid="241705" grpId="0" autoUpdateAnimBg="0"/>
      <p:bldP spid="2417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31F8FD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31F8FD"/>
                </a:solidFill>
              </a:rPr>
              <a:t> </a:t>
            </a:r>
            <a:r>
              <a:rPr lang="en-US" sz="3200" b="1">
                <a:solidFill>
                  <a:srgbClr val="31F8FD"/>
                </a:solidFill>
              </a:rPr>
              <a:t>qñaM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31F8FD"/>
                </a:solidFill>
              </a:rPr>
              <a:t>GñkniBn§</a:t>
            </a:r>
            <a:r>
              <a:rPr lang="en-US" sz="2400" b="1">
                <a:solidFill>
                  <a:srgbClr val="31F8FD"/>
                </a:solidFill>
              </a:rPr>
              <a:t> </a:t>
            </a:r>
            <a:r>
              <a:rPr lang="en-US" sz="1800" b="1">
                <a:solidFill>
                  <a:srgbClr val="31F8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31F8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31F8FD"/>
                </a:solidFill>
              </a:rPr>
              <a:t>nak;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3670300" y="88900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2F7FC"/>
                </a:solidFill>
              </a:rPr>
              <a:t>eKalerOgmYy</a:t>
            </a:r>
            <a:r>
              <a:rPr lang="en-US" sz="1600" b="1">
                <a:solidFill>
                  <a:srgbClr val="32F7FC"/>
                </a:solidFill>
                <a:latin typeface="Times" charset="0"/>
              </a:rPr>
              <a:t>:</a:t>
            </a: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31F8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6486525" y="709613"/>
            <a:ext cx="2522538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32F7FC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32F7FC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32F7FC"/>
                </a:solidFill>
                <a:latin typeface="Arial"/>
              </a:rPr>
              <a:t>“</a:t>
            </a:r>
            <a:r>
              <a:rPr lang="en-US" b="1">
                <a:solidFill>
                  <a:srgbClr val="32F7FC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32F7FC"/>
                </a:solidFill>
                <a:latin typeface="Arial"/>
              </a:rPr>
              <a:t>”</a:t>
            </a:r>
            <a:endParaRPr lang="en-US" b="1">
              <a:solidFill>
                <a:srgbClr val="32F7FC"/>
              </a:solidFill>
              <a:latin typeface="Limon R1" charset="0"/>
            </a:endParaRP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503238" y="700088"/>
            <a:ext cx="1846262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30F6FD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32F7FC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32F7FC"/>
                </a:solidFill>
                <a:latin typeface="Arial"/>
              </a:rPr>
              <a:t>“</a:t>
            </a:r>
            <a:r>
              <a:rPr lang="en-US" b="1">
                <a:solidFill>
                  <a:srgbClr val="32F7FC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32F7FC"/>
                </a:solidFill>
                <a:latin typeface="Arial"/>
              </a:rPr>
              <a:t>”</a:t>
            </a:r>
            <a:endParaRPr lang="en-US" b="1">
              <a:solidFill>
                <a:srgbClr val="32F7FC"/>
              </a:solidFill>
              <a:latin typeface="Limon R1" charset="0"/>
            </a:endParaRP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32F7FC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32F7FC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32F7FC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32F7FC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32F7FC"/>
                </a:solidFill>
              </a:rPr>
              <a:t>esovePA</a:t>
            </a: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32F7FC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32F7FC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32F7FC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32F7FC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32F7FC"/>
                </a:solidFill>
              </a:rPr>
              <a:t>esovePA</a:t>
            </a: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35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32F7FC"/>
                </a:solidFill>
              </a:rPr>
              <a:t>eheRBIr</a:t>
            </a:r>
          </a:p>
        </p:txBody>
      </p:sp>
      <p:sp>
        <p:nvSpPr>
          <p:cNvPr id="265236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32F7FC"/>
                </a:solidFill>
              </a:rPr>
              <a:t>Rkik</a:t>
            </a:r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65239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32F7FC"/>
                </a:solidFill>
              </a:rPr>
              <a:t>RBHKuN</a:t>
            </a:r>
            <a:r>
              <a:rPr lang="en-US" sz="2400" b="1">
                <a:solidFill>
                  <a:srgbClr val="32F7FC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222250" y="3386138"/>
            <a:ext cx="16462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32F7FC"/>
                </a:solidFill>
              </a:rPr>
              <a:t>Rkitüvin½y</a:t>
            </a:r>
            <a:r>
              <a:rPr lang="en-US" sz="2400" b="1">
                <a:solidFill>
                  <a:srgbClr val="32F7FC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3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4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5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6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7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8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49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50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65251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65252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65253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65254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65255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65256" name="Rectangle 40"/>
          <p:cNvSpPr>
            <a:spLocks noChangeArrowheads="1"/>
          </p:cNvSpPr>
          <p:nvPr/>
        </p:nvSpPr>
        <p:spPr bwMode="auto">
          <a:xfrm rot="240000">
            <a:off x="2295525" y="4848225"/>
            <a:ext cx="1168400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65257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65258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32F7FC"/>
                </a:solidFill>
              </a:rPr>
              <a:t>  EkvyWt    </a:t>
            </a:r>
          </a:p>
        </p:txBody>
      </p:sp>
      <p:sp>
        <p:nvSpPr>
          <p:cNvPr id="265259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32F7FC"/>
                </a:solidFill>
              </a:rPr>
              <a:t>   EkvyWt </a:t>
            </a:r>
          </a:p>
        </p:txBody>
      </p:sp>
      <p:sp>
        <p:nvSpPr>
          <p:cNvPr id="265260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32F7FC"/>
                </a:solidFill>
              </a:rPr>
              <a:t>GnnþPaB GtItkal</a:t>
            </a:r>
          </a:p>
        </p:txBody>
      </p:sp>
      <p:sp>
        <p:nvSpPr>
          <p:cNvPr id="265261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32F7FC"/>
                </a:solidFill>
              </a:rPr>
              <a:t>GnnþPaB GnaKtkal</a:t>
            </a:r>
          </a:p>
        </p:txBody>
      </p:sp>
      <p:sp>
        <p:nvSpPr>
          <p:cNvPr id="265263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32F7FC"/>
                </a:solidFill>
              </a:rPr>
              <a:t>esckþIsnüa</a:t>
            </a:r>
          </a:p>
        </p:txBody>
      </p:sp>
      <p:sp>
        <p:nvSpPr>
          <p:cNvPr id="265264" name="Text Box 48"/>
          <p:cNvSpPr txBox="1">
            <a:spLocks noChangeArrowheads="1"/>
          </p:cNvSpPr>
          <p:nvPr/>
        </p:nvSpPr>
        <p:spPr bwMode="auto">
          <a:xfrm>
            <a:off x="7192963" y="3730625"/>
            <a:ext cx="237013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32F7FC"/>
                </a:solidFill>
              </a:rPr>
              <a:t>bMeBj</a:t>
            </a:r>
          </a:p>
        </p:txBody>
      </p:sp>
      <p:sp>
        <p:nvSpPr>
          <p:cNvPr id="265265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6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7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8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9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0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1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2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3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32F7FC"/>
                </a:solidFill>
              </a:rPr>
              <a:t>GtisuxumTsSn_</a:t>
            </a:r>
          </a:p>
        </p:txBody>
      </p:sp>
      <p:sp>
        <p:nvSpPr>
          <p:cNvPr id="265274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65275" name="Rectangle 59"/>
          <p:cNvSpPr>
            <a:spLocks noChangeArrowheads="1"/>
          </p:cNvSpPr>
          <p:nvPr/>
        </p:nvSpPr>
        <p:spPr bwMode="auto">
          <a:xfrm>
            <a:off x="4322763" y="531812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32F7FC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32F7FC"/>
                </a:solidFill>
              </a:rPr>
              <a:t>EkvyWt</a:t>
            </a:r>
            <a:r>
              <a:rPr lang="en-US" sz="2000" b="1">
                <a:solidFill>
                  <a:srgbClr val="32F7FC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32F7FC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32F7FC"/>
                </a:solidFill>
              </a:rPr>
              <a:t>GtisuxumTsSn_ </a:t>
            </a:r>
            <a:r>
              <a:rPr lang="en-US" sz="2000" b="1">
                <a:solidFill>
                  <a:srgbClr val="32F7FC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65276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65277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78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79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283" name="Text Box 67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grpSp>
        <p:nvGrpSpPr>
          <p:cNvPr id="265288" name="Group 72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65289" name="Rectangle 73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90" name="Rectangle 74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91" name="Rectangle 75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5292" name="Group 76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65293" name="Rectangle 77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94" name="Rectangle 78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95" name="Rectangle 79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5296" name="Group 80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65297" name="Rectangle 8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98" name="Rectangle 8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99" name="Rectangle 8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5300" name="Group 84"/>
          <p:cNvGrpSpPr>
            <a:grpSpLocks/>
          </p:cNvGrpSpPr>
          <p:nvPr/>
        </p:nvGrpSpPr>
        <p:grpSpPr bwMode="auto">
          <a:xfrm>
            <a:off x="5454650" y="588963"/>
            <a:ext cx="703263" cy="958850"/>
            <a:chOff x="2464" y="201"/>
            <a:chExt cx="443" cy="604"/>
          </a:xfrm>
        </p:grpSpPr>
        <p:sp>
          <p:nvSpPr>
            <p:cNvPr id="265301" name="Rectangle 85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02" name="Rectangle 86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03" name="Rectangle 87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5311" name="AutoShape 95"/>
          <p:cNvSpPr>
            <a:spLocks noChangeArrowheads="1"/>
          </p:cNvSpPr>
          <p:nvPr/>
        </p:nvSpPr>
        <p:spPr bwMode="auto">
          <a:xfrm>
            <a:off x="87313" y="122238"/>
            <a:ext cx="8969375" cy="66833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312" name="Rectangle 96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65313" name="Text Box 97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EF800"/>
                </a:solidFill>
                <a:latin typeface="Comic Sans MS" charset="0"/>
              </a:rPr>
              <a:t>1</a:t>
            </a:r>
          </a:p>
        </p:txBody>
      </p:sp>
      <p:sp>
        <p:nvSpPr>
          <p:cNvPr id="265314" name="Rectangle 98"/>
          <p:cNvSpPr>
            <a:spLocks noChangeArrowheads="1"/>
          </p:cNvSpPr>
          <p:nvPr/>
        </p:nvSpPr>
        <p:spPr bwMode="auto">
          <a:xfrm>
            <a:off x="1725613" y="2309813"/>
            <a:ext cx="5789612" cy="29352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5316" name="Group 100"/>
          <p:cNvGrpSpPr>
            <a:grpSpLocks/>
          </p:cNvGrpSpPr>
          <p:nvPr/>
        </p:nvGrpSpPr>
        <p:grpSpPr bwMode="auto">
          <a:xfrm>
            <a:off x="1387475" y="2387600"/>
            <a:ext cx="6534150" cy="2946400"/>
            <a:chOff x="874" y="1504"/>
            <a:chExt cx="4116" cy="1856"/>
          </a:xfrm>
        </p:grpSpPr>
        <p:grpSp>
          <p:nvGrpSpPr>
            <p:cNvPr id="265308" name="Group 92"/>
            <p:cNvGrpSpPr>
              <a:grpSpLocks/>
            </p:cNvGrpSpPr>
            <p:nvPr/>
          </p:nvGrpSpPr>
          <p:grpSpPr bwMode="auto">
            <a:xfrm>
              <a:off x="874" y="1504"/>
              <a:ext cx="4096" cy="1856"/>
              <a:chOff x="-55" y="886"/>
              <a:chExt cx="4096" cy="1856"/>
            </a:xfrm>
          </p:grpSpPr>
          <p:sp>
            <p:nvSpPr>
              <p:cNvPr id="265306" name="Rectangle 90"/>
              <p:cNvSpPr>
                <a:spLocks noChangeArrowheads="1"/>
              </p:cNvSpPr>
              <p:nvPr/>
            </p:nvSpPr>
            <p:spPr bwMode="auto">
              <a:xfrm>
                <a:off x="138" y="886"/>
                <a:ext cx="3658" cy="1856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304" name="Text Box 88"/>
              <p:cNvSpPr txBox="1">
                <a:spLocks noChangeArrowheads="1"/>
              </p:cNvSpPr>
              <p:nvPr/>
            </p:nvSpPr>
            <p:spPr bwMode="auto">
              <a:xfrm>
                <a:off x="-55" y="956"/>
                <a:ext cx="4096" cy="1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8000" b="1" i="1"/>
                  <a:t>cUrykcitþTukrMlwk eLIgvij dUcCa)aneronrYcmkehIy</a:t>
                </a:r>
              </a:p>
            </p:txBody>
          </p:sp>
        </p:grpSp>
        <p:sp>
          <p:nvSpPr>
            <p:cNvPr id="265305" name="Text Box 89"/>
            <p:cNvSpPr txBox="1">
              <a:spLocks noChangeArrowheads="1"/>
            </p:cNvSpPr>
            <p:nvPr/>
          </p:nvSpPr>
          <p:spPr bwMode="auto">
            <a:xfrm>
              <a:off x="894" y="1614"/>
              <a:ext cx="4096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EF8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i="1">
                  <a:solidFill>
                    <a:srgbClr val="FEF800"/>
                  </a:solidFill>
                </a:rPr>
                <a:t>cUrykcitþTukrMlwk eLIgvij dUcCa)aneronrYcmkehIy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50" grpId="0" autoUpdateAnimBg="0"/>
      <p:bldP spid="265251" grpId="0" autoUpdateAnimBg="0"/>
      <p:bldP spid="265252" grpId="0" autoUpdateAnimBg="0"/>
      <p:bldP spid="265253" grpId="0" autoUpdateAnimBg="0"/>
      <p:bldP spid="265254" grpId="0" autoUpdateAnimBg="0"/>
      <p:bldP spid="265255" grpId="0" autoUpdateAnimBg="0"/>
      <p:bldP spid="265256" grpId="0" autoUpdateAnimBg="0"/>
      <p:bldP spid="265257" grpId="0" autoUpdateAnimBg="0"/>
      <p:bldP spid="2653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539" name="Group 371"/>
          <p:cNvGrpSpPr>
            <a:grpSpLocks/>
          </p:cNvGrpSpPr>
          <p:nvPr/>
        </p:nvGrpSpPr>
        <p:grpSpPr bwMode="auto">
          <a:xfrm>
            <a:off x="0" y="188913"/>
            <a:ext cx="9639300" cy="6443662"/>
            <a:chOff x="0" y="119"/>
            <a:chExt cx="6072" cy="4059"/>
          </a:xfrm>
        </p:grpSpPr>
        <p:sp>
          <p:nvSpPr>
            <p:cNvPr id="263170" name="Rectangle 2"/>
            <p:cNvSpPr>
              <a:spLocks noChangeArrowheads="1"/>
            </p:cNvSpPr>
            <p:nvPr/>
          </p:nvSpPr>
          <p:spPr bwMode="auto">
            <a:xfrm>
              <a:off x="2150" y="203"/>
              <a:ext cx="17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1" name="Rectangle 3"/>
            <p:cNvSpPr>
              <a:spLocks noChangeArrowheads="1"/>
            </p:cNvSpPr>
            <p:nvPr/>
          </p:nvSpPr>
          <p:spPr bwMode="auto">
            <a:xfrm>
              <a:off x="2151" y="408"/>
              <a:ext cx="19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2" name="Rectangle 4"/>
            <p:cNvSpPr>
              <a:spLocks noChangeArrowheads="1"/>
            </p:cNvSpPr>
            <p:nvPr/>
          </p:nvSpPr>
          <p:spPr bwMode="auto">
            <a:xfrm>
              <a:off x="2308" y="119"/>
              <a:ext cx="568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rgbClr val="261AC6"/>
                  </a:solidFill>
                  <a:latin typeface="Times New Roman" charset="0"/>
                </a:rPr>
                <a:t>1600</a:t>
              </a:r>
              <a:r>
                <a:rPr lang="en-US" sz="2800" b="1">
                  <a:solidFill>
                    <a:srgbClr val="261AC6"/>
                  </a:solidFill>
                </a:rPr>
                <a:t> </a:t>
              </a:r>
              <a:r>
                <a:rPr lang="en-US" sz="3200" b="1">
                  <a:solidFill>
                    <a:srgbClr val="261AC6"/>
                  </a:solidFill>
                </a:rPr>
                <a:t>qñaM</a:t>
              </a:r>
            </a:p>
          </p:txBody>
        </p:sp>
        <p:sp>
          <p:nvSpPr>
            <p:cNvPr id="263173" name="Rectangle 5"/>
            <p:cNvSpPr>
              <a:spLocks noChangeArrowheads="1"/>
            </p:cNvSpPr>
            <p:nvPr/>
          </p:nvSpPr>
          <p:spPr bwMode="auto">
            <a:xfrm>
              <a:off x="2304" y="347"/>
              <a:ext cx="934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b="1">
                  <a:solidFill>
                    <a:srgbClr val="261AC6"/>
                  </a:solidFill>
                </a:rPr>
                <a:t>GñkniBn§</a:t>
              </a:r>
              <a:r>
                <a:rPr lang="en-US" sz="2400" b="1">
                  <a:solidFill>
                    <a:srgbClr val="261AC6"/>
                  </a:solidFill>
                </a:rPr>
                <a:t> </a:t>
              </a:r>
              <a:r>
                <a:rPr lang="en-US" sz="1800" b="1">
                  <a:solidFill>
                    <a:srgbClr val="261AC6"/>
                  </a:solidFill>
                  <a:latin typeface="Times New Roman" charset="0"/>
                </a:rPr>
                <a:t>40</a:t>
              </a:r>
              <a:r>
                <a:rPr lang="en-US" sz="1400" b="1">
                  <a:solidFill>
                    <a:srgbClr val="261AC6"/>
                  </a:solidFill>
                  <a:latin typeface="Times New Roman" charset="0"/>
                </a:rPr>
                <a:t> </a:t>
              </a:r>
              <a:r>
                <a:rPr lang="en-US" sz="3200" b="1">
                  <a:solidFill>
                    <a:srgbClr val="261AC6"/>
                  </a:solidFill>
                </a:rPr>
                <a:t>nak;</a:t>
              </a:r>
            </a:p>
          </p:txBody>
        </p:sp>
        <p:sp>
          <p:nvSpPr>
            <p:cNvPr id="263174" name="Rectangle 6"/>
            <p:cNvSpPr>
              <a:spLocks noChangeArrowheads="1"/>
            </p:cNvSpPr>
            <p:nvPr/>
          </p:nvSpPr>
          <p:spPr bwMode="auto">
            <a:xfrm>
              <a:off x="2461" y="622"/>
              <a:ext cx="1033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2F60FD"/>
                  </a:solidFill>
                </a:rPr>
                <a:t>eKalerOgmYy</a:t>
              </a:r>
              <a:r>
                <a:rPr lang="en-US" sz="1600" b="1">
                  <a:solidFill>
                    <a:srgbClr val="2F60FD"/>
                  </a:solidFill>
                  <a:latin typeface="Times" charset="0"/>
                </a:rPr>
                <a:t>:</a:t>
              </a:r>
            </a:p>
          </p:txBody>
        </p:sp>
        <p:sp>
          <p:nvSpPr>
            <p:cNvPr id="263175" name="Rectangle 7"/>
            <p:cNvSpPr>
              <a:spLocks noChangeArrowheads="1"/>
            </p:cNvSpPr>
            <p:nvPr/>
          </p:nvSpPr>
          <p:spPr bwMode="auto">
            <a:xfrm>
              <a:off x="2148" y="650"/>
              <a:ext cx="18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76" name="Rectangle 8"/>
            <p:cNvSpPr>
              <a:spLocks noChangeArrowheads="1"/>
            </p:cNvSpPr>
            <p:nvPr/>
          </p:nvSpPr>
          <p:spPr bwMode="auto">
            <a:xfrm>
              <a:off x="2085" y="755"/>
              <a:ext cx="1757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>
                  <a:solidFill>
                    <a:srgbClr val="2F60FD"/>
                  </a:solidFill>
                  <a:latin typeface="Limon R1" charset="0"/>
                </a:rPr>
                <a:t>sirIrugerOg rbs;RBHCam©as</a:t>
              </a:r>
              <a:r>
                <a:rPr lang="en-US" sz="2800" b="1">
                  <a:solidFill>
                    <a:srgbClr val="2F60FD"/>
                  </a:solidFill>
                  <a:latin typeface="Limon R1" charset="0"/>
                </a:rPr>
                <a:t>;</a:t>
              </a:r>
            </a:p>
          </p:txBody>
        </p:sp>
        <p:sp>
          <p:nvSpPr>
            <p:cNvPr id="263177" name="Rectangle 9"/>
            <p:cNvSpPr>
              <a:spLocks noChangeArrowheads="1"/>
            </p:cNvSpPr>
            <p:nvPr/>
          </p:nvSpPr>
          <p:spPr bwMode="auto">
            <a:xfrm>
              <a:off x="3986" y="459"/>
              <a:ext cx="1569" cy="7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b="1">
                  <a:solidFill>
                    <a:srgbClr val="261AC6"/>
                  </a:solidFill>
                  <a:latin typeface="Limon R1" charset="0"/>
                </a:rPr>
                <a:t>sBaØa</a:t>
              </a:r>
              <a:r>
                <a:rPr lang="en-US" sz="2800" b="1">
                  <a:solidFill>
                    <a:srgbClr val="261AC6"/>
                  </a:solidFill>
                  <a:latin typeface="Lucida Handwriting" charset="0"/>
                </a:rPr>
                <a:t>              </a:t>
              </a:r>
              <a:r>
                <a:rPr lang="ja-JP" altLang="en-US" b="1">
                  <a:solidFill>
                    <a:srgbClr val="261AC6"/>
                  </a:solidFill>
                  <a:latin typeface="Arial"/>
                </a:rPr>
                <a:t>“</a:t>
              </a:r>
              <a:r>
                <a:rPr lang="en-US" b="1">
                  <a:solidFill>
                    <a:srgbClr val="261AC6"/>
                  </a:solidFill>
                  <a:latin typeface="Limon R1" charset="0"/>
                </a:rPr>
                <a:t>fIµ</a:t>
              </a:r>
              <a:r>
                <a:rPr lang="ja-JP" altLang="en-US" b="1">
                  <a:solidFill>
                    <a:srgbClr val="261AC6"/>
                  </a:solidFill>
                  <a:latin typeface="Arial"/>
                </a:rPr>
                <a:t>”</a:t>
              </a:r>
              <a:endParaRPr lang="en-US" b="1">
                <a:solidFill>
                  <a:srgbClr val="261AC6"/>
                </a:solidFill>
                <a:latin typeface="Limon R1" charset="0"/>
              </a:endParaRPr>
            </a:p>
          </p:txBody>
        </p:sp>
        <p:sp>
          <p:nvSpPr>
            <p:cNvPr id="263178" name="Rectangle 10"/>
            <p:cNvSpPr>
              <a:spLocks noChangeArrowheads="1"/>
            </p:cNvSpPr>
            <p:nvPr/>
          </p:nvSpPr>
          <p:spPr bwMode="auto">
            <a:xfrm>
              <a:off x="395" y="453"/>
              <a:ext cx="1225" cy="7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2F6AFD"/>
                  </a:solidFill>
                  <a:latin typeface="Lucida Handwriting" charset="0"/>
                </a:rPr>
                <a:t> </a:t>
              </a:r>
              <a:r>
                <a:rPr lang="en-US" b="1">
                  <a:solidFill>
                    <a:srgbClr val="2E5BFE"/>
                  </a:solidFill>
                  <a:latin typeface="Limon R1" charset="0"/>
                </a:rPr>
                <a:t>sBaØa   </a:t>
              </a:r>
              <a:r>
                <a:rPr lang="ja-JP" altLang="en-US" b="1">
                  <a:solidFill>
                    <a:srgbClr val="2E5BFE"/>
                  </a:solidFill>
                  <a:latin typeface="Arial"/>
                </a:rPr>
                <a:t>“</a:t>
              </a:r>
              <a:r>
                <a:rPr lang="en-US" b="1">
                  <a:solidFill>
                    <a:srgbClr val="2E5BFE"/>
                  </a:solidFill>
                  <a:latin typeface="Limon R1" charset="0"/>
                </a:rPr>
                <a:t>cas;</a:t>
              </a:r>
              <a:r>
                <a:rPr lang="ja-JP" altLang="en-US" b="1">
                  <a:solidFill>
                    <a:srgbClr val="2E5BFE"/>
                  </a:solidFill>
                  <a:latin typeface="Arial"/>
                </a:rPr>
                <a:t>”</a:t>
              </a:r>
              <a:endParaRPr lang="en-US" b="1">
                <a:solidFill>
                  <a:srgbClr val="2E5BFE"/>
                </a:solidFill>
                <a:latin typeface="Limon R1" charset="0"/>
              </a:endParaRPr>
            </a:p>
          </p:txBody>
        </p:sp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282" y="604"/>
              <a:ext cx="501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80" name="Rectangle 12"/>
            <p:cNvSpPr>
              <a:spLocks noChangeArrowheads="1"/>
            </p:cNvSpPr>
            <p:nvPr/>
          </p:nvSpPr>
          <p:spPr bwMode="auto">
            <a:xfrm>
              <a:off x="3846" y="604"/>
              <a:ext cx="501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81" name="Rectangle 13"/>
            <p:cNvSpPr>
              <a:spLocks noChangeArrowheads="1"/>
            </p:cNvSpPr>
            <p:nvPr/>
          </p:nvSpPr>
          <p:spPr bwMode="auto">
            <a:xfrm>
              <a:off x="150" y="1116"/>
              <a:ext cx="501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82" name="Rectangle 14"/>
            <p:cNvSpPr>
              <a:spLocks noChangeArrowheads="1"/>
            </p:cNvSpPr>
            <p:nvPr/>
          </p:nvSpPr>
          <p:spPr bwMode="auto">
            <a:xfrm>
              <a:off x="3848" y="1122"/>
              <a:ext cx="501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83" name="Rectangle 15"/>
            <p:cNvSpPr>
              <a:spLocks noChangeArrowheads="1"/>
            </p:cNvSpPr>
            <p:nvPr/>
          </p:nvSpPr>
          <p:spPr bwMode="auto">
            <a:xfrm>
              <a:off x="4243" y="1283"/>
              <a:ext cx="1203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261AC6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261AC6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261AC6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261AC6"/>
                  </a:solidFill>
                  <a:latin typeface="Lucida Handwriting" charset="0"/>
                </a:rPr>
                <a:t> </a:t>
              </a:r>
              <a:r>
                <a:rPr lang="en-US" sz="4400" b="1">
                  <a:solidFill>
                    <a:srgbClr val="261AC6"/>
                  </a:solidFill>
                </a:rPr>
                <a:t>esovePA</a:t>
              </a:r>
            </a:p>
          </p:txBody>
        </p:sp>
        <p:sp>
          <p:nvSpPr>
            <p:cNvPr id="263184" name="Rectangle 16"/>
            <p:cNvSpPr>
              <a:spLocks noChangeArrowheads="1"/>
            </p:cNvSpPr>
            <p:nvPr/>
          </p:nvSpPr>
          <p:spPr bwMode="auto">
            <a:xfrm>
              <a:off x="404" y="1291"/>
              <a:ext cx="118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261AC6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261AC6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261AC6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261AC6"/>
                  </a:solidFill>
                  <a:latin typeface="Lucida Handwriting" charset="0"/>
                </a:rPr>
                <a:t> </a:t>
              </a:r>
              <a:r>
                <a:rPr lang="en-US" sz="4400" b="1">
                  <a:solidFill>
                    <a:srgbClr val="261AC6"/>
                  </a:solidFill>
                </a:rPr>
                <a:t>esovePA</a:t>
              </a:r>
            </a:p>
          </p:txBody>
        </p:sp>
        <p:sp>
          <p:nvSpPr>
            <p:cNvPr id="263185" name="Rectangle 17"/>
            <p:cNvSpPr>
              <a:spLocks noChangeArrowheads="1"/>
            </p:cNvSpPr>
            <p:nvPr/>
          </p:nvSpPr>
          <p:spPr bwMode="auto">
            <a:xfrm>
              <a:off x="4132" y="1472"/>
              <a:ext cx="501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86" name="Rectangle 18"/>
            <p:cNvSpPr>
              <a:spLocks noChangeArrowheads="1"/>
            </p:cNvSpPr>
            <p:nvPr/>
          </p:nvSpPr>
          <p:spPr bwMode="auto">
            <a:xfrm>
              <a:off x="243" y="1497"/>
              <a:ext cx="501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87" name="Rectangle 19"/>
            <p:cNvSpPr>
              <a:spLocks noChangeArrowheads="1"/>
            </p:cNvSpPr>
            <p:nvPr/>
          </p:nvSpPr>
          <p:spPr bwMode="auto">
            <a:xfrm>
              <a:off x="455" y="1723"/>
              <a:ext cx="653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261AC6"/>
                  </a:solidFill>
                </a:rPr>
                <a:t>eheRBIr</a:t>
              </a:r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4742" y="1723"/>
              <a:ext cx="41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261AC6"/>
                  </a:solidFill>
                </a:rPr>
                <a:t>Rkik</a:t>
              </a:r>
            </a:p>
          </p:txBody>
        </p:sp>
        <p:sp>
          <p:nvSpPr>
            <p:cNvPr id="263189" name="Rectangle 21"/>
            <p:cNvSpPr>
              <a:spLocks noChangeArrowheads="1"/>
            </p:cNvSpPr>
            <p:nvPr/>
          </p:nvSpPr>
          <p:spPr bwMode="auto">
            <a:xfrm>
              <a:off x="4015" y="1991"/>
              <a:ext cx="50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90" name="Rectangle 22"/>
            <p:cNvSpPr>
              <a:spLocks noChangeArrowheads="1"/>
            </p:cNvSpPr>
            <p:nvPr/>
          </p:nvSpPr>
          <p:spPr bwMode="auto">
            <a:xfrm>
              <a:off x="0" y="1995"/>
              <a:ext cx="501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191" name="Rectangle 23"/>
            <p:cNvSpPr>
              <a:spLocks noChangeArrowheads="1"/>
            </p:cNvSpPr>
            <p:nvPr/>
          </p:nvSpPr>
          <p:spPr bwMode="auto">
            <a:xfrm>
              <a:off x="4687" y="2144"/>
              <a:ext cx="780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261AC6"/>
                  </a:solidFill>
                </a:rPr>
                <a:t>RBHKuN</a:t>
              </a:r>
              <a:r>
                <a:rPr lang="en-US" sz="2400" b="1">
                  <a:solidFill>
                    <a:srgbClr val="261AC6"/>
                  </a:solidFill>
                  <a:latin typeface="Lucida Handwriting" charset="0"/>
                </a:rPr>
                <a:t>/ </a:t>
              </a:r>
            </a:p>
          </p:txBody>
        </p:sp>
        <p:sp>
          <p:nvSpPr>
            <p:cNvPr id="263192" name="Rectangle 24"/>
            <p:cNvSpPr>
              <a:spLocks noChangeArrowheads="1"/>
            </p:cNvSpPr>
            <p:nvPr/>
          </p:nvSpPr>
          <p:spPr bwMode="auto">
            <a:xfrm>
              <a:off x="245" y="2145"/>
              <a:ext cx="99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4400" b="1">
                  <a:solidFill>
                    <a:srgbClr val="261AC6"/>
                  </a:solidFill>
                </a:rPr>
                <a:t>Rkitüvin½y</a:t>
              </a:r>
              <a:r>
                <a:rPr lang="en-US" sz="2400" b="1">
                  <a:solidFill>
                    <a:srgbClr val="261AC6"/>
                  </a:solidFill>
                  <a:latin typeface="Lucida Handwriting" charset="0"/>
                </a:rPr>
                <a:t>/</a:t>
              </a:r>
            </a:p>
          </p:txBody>
        </p:sp>
        <p:grpSp>
          <p:nvGrpSpPr>
            <p:cNvPr id="263538" name="Group 370"/>
            <p:cNvGrpSpPr>
              <a:grpSpLocks/>
            </p:cNvGrpSpPr>
            <p:nvPr/>
          </p:nvGrpSpPr>
          <p:grpSpPr bwMode="auto">
            <a:xfrm>
              <a:off x="1519" y="1569"/>
              <a:ext cx="3312" cy="1872"/>
              <a:chOff x="1519" y="1569"/>
              <a:chExt cx="3312" cy="1872"/>
            </a:xfrm>
          </p:grpSpPr>
          <p:sp>
            <p:nvSpPr>
              <p:cNvPr id="263194" name="Line 26"/>
              <p:cNvSpPr>
                <a:spLocks noChangeShapeType="1"/>
              </p:cNvSpPr>
              <p:nvPr/>
            </p:nvSpPr>
            <p:spPr bwMode="auto">
              <a:xfrm flipV="1">
                <a:off x="3783" y="3308"/>
                <a:ext cx="627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195" name="Line 27"/>
              <p:cNvSpPr>
                <a:spLocks noChangeShapeType="1"/>
              </p:cNvSpPr>
              <p:nvPr/>
            </p:nvSpPr>
            <p:spPr bwMode="auto">
              <a:xfrm>
                <a:off x="1519" y="3230"/>
                <a:ext cx="945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196" name="Line 28"/>
              <p:cNvSpPr>
                <a:spLocks noChangeShapeType="1"/>
              </p:cNvSpPr>
              <p:nvPr/>
            </p:nvSpPr>
            <p:spPr bwMode="auto">
              <a:xfrm>
                <a:off x="1677" y="2672"/>
                <a:ext cx="869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197" name="Line 29"/>
              <p:cNvSpPr>
                <a:spLocks noChangeShapeType="1"/>
              </p:cNvSpPr>
              <p:nvPr/>
            </p:nvSpPr>
            <p:spPr bwMode="auto">
              <a:xfrm>
                <a:off x="2089" y="2134"/>
                <a:ext cx="566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198" name="Line 30"/>
              <p:cNvSpPr>
                <a:spLocks noChangeShapeType="1"/>
              </p:cNvSpPr>
              <p:nvPr/>
            </p:nvSpPr>
            <p:spPr bwMode="auto">
              <a:xfrm rot="578684">
                <a:off x="2735" y="1820"/>
                <a:ext cx="272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199" name="Line 31"/>
              <p:cNvSpPr>
                <a:spLocks noChangeShapeType="1"/>
              </p:cNvSpPr>
              <p:nvPr/>
            </p:nvSpPr>
            <p:spPr bwMode="auto">
              <a:xfrm flipH="1">
                <a:off x="3206" y="2083"/>
                <a:ext cx="575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0" name="Line 32"/>
              <p:cNvSpPr>
                <a:spLocks noChangeShapeType="1"/>
              </p:cNvSpPr>
              <p:nvPr/>
            </p:nvSpPr>
            <p:spPr bwMode="auto">
              <a:xfrm flipH="1">
                <a:off x="3336" y="2422"/>
                <a:ext cx="775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1" name="Line 33"/>
              <p:cNvSpPr>
                <a:spLocks noChangeShapeType="1"/>
              </p:cNvSpPr>
              <p:nvPr/>
            </p:nvSpPr>
            <p:spPr bwMode="auto">
              <a:xfrm flipV="1">
                <a:off x="3387" y="2958"/>
                <a:ext cx="990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02" name="Rectangle 34"/>
              <p:cNvSpPr>
                <a:spLocks noChangeArrowheads="1"/>
              </p:cNvSpPr>
              <p:nvPr/>
            </p:nvSpPr>
            <p:spPr bwMode="auto">
              <a:xfrm rot="5246759">
                <a:off x="2292" y="2369"/>
                <a:ext cx="1290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ehara</a:t>
                </a:r>
              </a:p>
            </p:txBody>
          </p:sp>
          <p:sp>
            <p:nvSpPr>
              <p:cNvPr id="263203" name="Rectangle 35"/>
              <p:cNvSpPr>
                <a:spLocks noChangeArrowheads="1"/>
              </p:cNvSpPr>
              <p:nvPr/>
            </p:nvSpPr>
            <p:spPr bwMode="auto">
              <a:xfrm>
                <a:off x="3541" y="3155"/>
                <a:ext cx="1290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 vivrN³</a:t>
                </a:r>
              </a:p>
            </p:txBody>
          </p:sp>
          <p:sp>
            <p:nvSpPr>
              <p:cNvPr id="263204" name="Rectangle 36"/>
              <p:cNvSpPr>
                <a:spLocks noChangeArrowheads="1"/>
              </p:cNvSpPr>
              <p:nvPr/>
            </p:nvSpPr>
            <p:spPr bwMode="auto">
              <a:xfrm rot="3267768">
                <a:off x="1936" y="2524"/>
                <a:ext cx="1118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kMNaBü</a:t>
                </a:r>
              </a:p>
            </p:txBody>
          </p:sp>
          <p:sp>
            <p:nvSpPr>
              <p:cNvPr id="263205" name="Rectangle 37"/>
              <p:cNvSpPr>
                <a:spLocks noChangeArrowheads="1"/>
              </p:cNvSpPr>
              <p:nvPr/>
            </p:nvSpPr>
            <p:spPr bwMode="auto">
              <a:xfrm rot="20643327">
                <a:off x="3555" y="2844"/>
                <a:ext cx="877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 sMbuRt</a:t>
                </a:r>
              </a:p>
            </p:txBody>
          </p:sp>
          <p:sp>
            <p:nvSpPr>
              <p:cNvPr id="263206" name="Rectangle 38"/>
              <p:cNvSpPr>
                <a:spLocks noChangeArrowheads="1"/>
              </p:cNvSpPr>
              <p:nvPr/>
            </p:nvSpPr>
            <p:spPr bwMode="auto">
              <a:xfrm rot="19276533">
                <a:off x="3492" y="2472"/>
                <a:ext cx="605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kic©kar</a:t>
                </a:r>
              </a:p>
            </p:txBody>
          </p:sp>
          <p:sp>
            <p:nvSpPr>
              <p:cNvPr id="263207" name="Rectangle 39"/>
              <p:cNvSpPr>
                <a:spLocks noChangeArrowheads="1"/>
              </p:cNvSpPr>
              <p:nvPr/>
            </p:nvSpPr>
            <p:spPr bwMode="auto">
              <a:xfrm rot="1755647">
                <a:off x="1620" y="2762"/>
                <a:ext cx="1158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RbvtiþsaRsþ</a:t>
                </a:r>
              </a:p>
            </p:txBody>
          </p:sp>
          <p:sp>
            <p:nvSpPr>
              <p:cNvPr id="263208" name="Rectangle 40"/>
              <p:cNvSpPr>
                <a:spLocks noChangeArrowheads="1"/>
              </p:cNvSpPr>
              <p:nvPr/>
            </p:nvSpPr>
            <p:spPr bwMode="auto">
              <a:xfrm rot="240000">
                <a:off x="1561" y="3062"/>
                <a:ext cx="690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Rkitüvin½y</a:t>
                </a:r>
              </a:p>
            </p:txBody>
          </p:sp>
          <p:sp>
            <p:nvSpPr>
              <p:cNvPr id="263209" name="Rectangle 41"/>
              <p:cNvSpPr>
                <a:spLocks noChangeArrowheads="1"/>
              </p:cNvSpPr>
              <p:nvPr/>
            </p:nvSpPr>
            <p:spPr bwMode="auto">
              <a:xfrm rot="18254599">
                <a:off x="3055" y="2037"/>
                <a:ext cx="1222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261AC6"/>
                    </a:solidFill>
                    <a:latin typeface="Limon R1" charset="0"/>
                  </a:rPr>
                  <a:t>dMNwgl¥</a:t>
                </a:r>
              </a:p>
            </p:txBody>
          </p:sp>
        </p:grpSp>
        <p:sp>
          <p:nvSpPr>
            <p:cNvPr id="263210" name="Rectangle 42"/>
            <p:cNvSpPr>
              <a:spLocks noChangeArrowheads="1"/>
            </p:cNvSpPr>
            <p:nvPr/>
          </p:nvSpPr>
          <p:spPr bwMode="auto">
            <a:xfrm>
              <a:off x="177" y="2841"/>
              <a:ext cx="1211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261AC6"/>
                  </a:solidFill>
                </a:rPr>
                <a:t> EkvyWt </a:t>
              </a:r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4557" y="2853"/>
              <a:ext cx="1319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261AC6"/>
                  </a:solidFill>
                </a:rPr>
                <a:t> EkvyWt </a:t>
              </a:r>
            </a:p>
          </p:txBody>
        </p:sp>
        <p:sp>
          <p:nvSpPr>
            <p:cNvPr id="263212" name="Rectangle 44"/>
            <p:cNvSpPr>
              <a:spLocks noChangeArrowheads="1"/>
            </p:cNvSpPr>
            <p:nvPr/>
          </p:nvSpPr>
          <p:spPr bwMode="auto">
            <a:xfrm>
              <a:off x="160" y="3278"/>
              <a:ext cx="1122" cy="9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4400" b="1">
                  <a:solidFill>
                    <a:srgbClr val="261AC6"/>
                  </a:solidFill>
                </a:rPr>
                <a:t>GnnþPaB GtItkal</a:t>
              </a:r>
            </a:p>
          </p:txBody>
        </p:sp>
        <p:sp>
          <p:nvSpPr>
            <p:cNvPr id="263213" name="Rectangle 45"/>
            <p:cNvSpPr>
              <a:spLocks noChangeArrowheads="1"/>
            </p:cNvSpPr>
            <p:nvPr/>
          </p:nvSpPr>
          <p:spPr bwMode="auto">
            <a:xfrm>
              <a:off x="4672" y="3278"/>
              <a:ext cx="1112" cy="9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4400" b="1">
                  <a:solidFill>
                    <a:srgbClr val="261AC6"/>
                  </a:solidFill>
                </a:rPr>
                <a:t>GnnþPaB GnaKtkal</a:t>
              </a:r>
            </a:p>
          </p:txBody>
        </p:sp>
        <p:sp>
          <p:nvSpPr>
            <p:cNvPr id="263214" name="Text Box 46"/>
            <p:cNvSpPr txBox="1">
              <a:spLocks noChangeArrowheads="1"/>
            </p:cNvSpPr>
            <p:nvPr/>
          </p:nvSpPr>
          <p:spPr bwMode="auto">
            <a:xfrm>
              <a:off x="5248" y="3931"/>
              <a:ext cx="5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Comic Sans MS" charset="0"/>
              </a:endParaRPr>
            </a:p>
          </p:txBody>
        </p:sp>
        <p:sp>
          <p:nvSpPr>
            <p:cNvPr id="263215" name="Text Box 47"/>
            <p:cNvSpPr txBox="1">
              <a:spLocks noChangeArrowheads="1"/>
            </p:cNvSpPr>
            <p:nvPr/>
          </p:nvSpPr>
          <p:spPr bwMode="auto">
            <a:xfrm>
              <a:off x="364" y="2362"/>
              <a:ext cx="1195" cy="4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261AC6"/>
                  </a:solidFill>
                </a:rPr>
                <a:t>esckþIsnüa</a:t>
              </a:r>
            </a:p>
          </p:txBody>
        </p:sp>
        <p:sp>
          <p:nvSpPr>
            <p:cNvPr id="263216" name="Text Box 48"/>
            <p:cNvSpPr txBox="1">
              <a:spLocks noChangeArrowheads="1"/>
            </p:cNvSpPr>
            <p:nvPr/>
          </p:nvSpPr>
          <p:spPr bwMode="auto">
            <a:xfrm>
              <a:off x="4674" y="2362"/>
              <a:ext cx="1398" cy="4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400" b="1">
                  <a:solidFill>
                    <a:srgbClr val="261AC6"/>
                  </a:solidFill>
                </a:rPr>
                <a:t>bMeBj</a:t>
              </a:r>
            </a:p>
          </p:txBody>
        </p:sp>
        <p:sp>
          <p:nvSpPr>
            <p:cNvPr id="263217" name="Line 49"/>
            <p:cNvSpPr>
              <a:spLocks noChangeShapeType="1"/>
            </p:cNvSpPr>
            <p:nvPr/>
          </p:nvSpPr>
          <p:spPr bwMode="auto">
            <a:xfrm>
              <a:off x="4585" y="1199"/>
              <a:ext cx="59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18" name="Line 50"/>
            <p:cNvSpPr>
              <a:spLocks noChangeShapeType="1"/>
            </p:cNvSpPr>
            <p:nvPr/>
          </p:nvSpPr>
          <p:spPr bwMode="auto">
            <a:xfrm>
              <a:off x="4713" y="1682"/>
              <a:ext cx="59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19" name="Line 51"/>
            <p:cNvSpPr>
              <a:spLocks noChangeShapeType="1"/>
            </p:cNvSpPr>
            <p:nvPr/>
          </p:nvSpPr>
          <p:spPr bwMode="auto">
            <a:xfrm>
              <a:off x="4771" y="2101"/>
              <a:ext cx="595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20" name="Line 52"/>
            <p:cNvSpPr>
              <a:spLocks noChangeShapeType="1"/>
            </p:cNvSpPr>
            <p:nvPr/>
          </p:nvSpPr>
          <p:spPr bwMode="auto">
            <a:xfrm>
              <a:off x="4865" y="2799"/>
              <a:ext cx="59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21" name="Line 53"/>
            <p:cNvSpPr>
              <a:spLocks noChangeShapeType="1"/>
            </p:cNvSpPr>
            <p:nvPr/>
          </p:nvSpPr>
          <p:spPr bwMode="auto">
            <a:xfrm>
              <a:off x="743" y="1205"/>
              <a:ext cx="595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22" name="Line 54"/>
            <p:cNvSpPr>
              <a:spLocks noChangeShapeType="1"/>
            </p:cNvSpPr>
            <p:nvPr/>
          </p:nvSpPr>
          <p:spPr bwMode="auto">
            <a:xfrm>
              <a:off x="679" y="1688"/>
              <a:ext cx="59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23" name="Line 55"/>
            <p:cNvSpPr>
              <a:spLocks noChangeShapeType="1"/>
            </p:cNvSpPr>
            <p:nvPr/>
          </p:nvSpPr>
          <p:spPr bwMode="auto">
            <a:xfrm>
              <a:off x="624" y="2098"/>
              <a:ext cx="59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24" name="Line 56"/>
            <p:cNvSpPr>
              <a:spLocks noChangeShapeType="1"/>
            </p:cNvSpPr>
            <p:nvPr/>
          </p:nvSpPr>
          <p:spPr bwMode="auto">
            <a:xfrm>
              <a:off x="516" y="2778"/>
              <a:ext cx="594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1191" y="3646"/>
              <a:ext cx="1483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261AC6"/>
                  </a:solidFill>
                </a:rPr>
                <a:t>GtisuxumTsSn_</a:t>
              </a:r>
            </a:p>
          </p:txBody>
        </p:sp>
        <p:sp>
          <p:nvSpPr>
            <p:cNvPr id="263226" name="Text Box 58"/>
            <p:cNvSpPr txBox="1">
              <a:spLocks noChangeArrowheads="1"/>
            </p:cNvSpPr>
            <p:nvPr/>
          </p:nvSpPr>
          <p:spPr bwMode="auto">
            <a:xfrm>
              <a:off x="1137" y="2552"/>
              <a:ext cx="1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2861" y="3412"/>
              <a:ext cx="1430" cy="7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rgbClr val="261AC6"/>
                  </a:solidFill>
                  <a:latin typeface="Lucida Handwriting" charset="0"/>
                </a:rPr>
                <a:t> </a:t>
              </a:r>
              <a:r>
                <a:rPr lang="en-US" b="1">
                  <a:solidFill>
                    <a:srgbClr val="261AC6"/>
                  </a:solidFill>
                </a:rPr>
                <a:t>EkvyWt</a:t>
              </a:r>
              <a:r>
                <a:rPr lang="en-US" sz="2000" b="1">
                  <a:solidFill>
                    <a:srgbClr val="261AC6"/>
                  </a:solidFill>
                  <a:latin typeface="Lucida Handwriting" charset="0"/>
                </a:rPr>
                <a:t> 2 </a:t>
              </a:r>
            </a:p>
            <a:p>
              <a:r>
                <a:rPr lang="en-US" sz="2000" b="1">
                  <a:solidFill>
                    <a:srgbClr val="261AC6"/>
                  </a:solidFill>
                  <a:latin typeface="Lucida Handwriting" charset="0"/>
                </a:rPr>
                <a:t> </a:t>
              </a:r>
              <a:r>
                <a:rPr lang="en-US" b="1">
                  <a:solidFill>
                    <a:srgbClr val="261AC6"/>
                  </a:solidFill>
                </a:rPr>
                <a:t>GtisuxumTsSn_ </a:t>
              </a:r>
              <a:r>
                <a:rPr lang="en-US" sz="2000" b="1">
                  <a:solidFill>
                    <a:srgbClr val="261AC6"/>
                  </a:solidFill>
                  <a:latin typeface="Lucida Handwriting" charset="0"/>
                </a:rPr>
                <a:t>1</a:t>
              </a:r>
            </a:p>
          </p:txBody>
        </p:sp>
        <p:grpSp>
          <p:nvGrpSpPr>
            <p:cNvPr id="263228" name="Group 60"/>
            <p:cNvGrpSpPr>
              <a:grpSpLocks/>
            </p:cNvGrpSpPr>
            <p:nvPr/>
          </p:nvGrpSpPr>
          <p:grpSpPr bwMode="auto">
            <a:xfrm>
              <a:off x="3562" y="383"/>
              <a:ext cx="431" cy="604"/>
              <a:chOff x="2464" y="201"/>
              <a:chExt cx="443" cy="604"/>
            </a:xfrm>
          </p:grpSpPr>
          <p:sp>
            <p:nvSpPr>
              <p:cNvPr id="263229" name="Rectangle 61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30" name="Rectangle 62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31" name="Rectangle 63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3431" name="Group 263"/>
          <p:cNvGrpSpPr>
            <a:grpSpLocks/>
          </p:cNvGrpSpPr>
          <p:nvPr/>
        </p:nvGrpSpPr>
        <p:grpSpPr bwMode="auto">
          <a:xfrm>
            <a:off x="-396875" y="0"/>
            <a:ext cx="10148888" cy="6953250"/>
            <a:chOff x="-218" y="0"/>
            <a:chExt cx="6328" cy="4380"/>
          </a:xfrm>
        </p:grpSpPr>
        <p:sp>
          <p:nvSpPr>
            <p:cNvPr id="263432" name="Rectangle 264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33" name="Rectangle 265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34" name="Rectangle 266"/>
            <p:cNvSpPr>
              <a:spLocks noChangeArrowheads="1"/>
            </p:cNvSpPr>
            <p:nvPr/>
          </p:nvSpPr>
          <p:spPr bwMode="auto">
            <a:xfrm>
              <a:off x="2155" y="107"/>
              <a:ext cx="922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63435" name="Rectangle 267"/>
            <p:cNvSpPr>
              <a:spLocks noChangeArrowheads="1"/>
            </p:cNvSpPr>
            <p:nvPr/>
          </p:nvSpPr>
          <p:spPr bwMode="auto">
            <a:xfrm>
              <a:off x="2151" y="335"/>
              <a:ext cx="91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63436" name="Rectangle 268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30F6FD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63437" name="Rectangle 269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38" name="Rectangle 270"/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63439" name="Rectangle 271"/>
            <p:cNvSpPr>
              <a:spLocks noChangeArrowheads="1"/>
            </p:cNvSpPr>
            <p:nvPr/>
          </p:nvSpPr>
          <p:spPr bwMode="auto">
            <a:xfrm>
              <a:off x="4177" y="447"/>
              <a:ext cx="122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440" name="Rectangle 272"/>
            <p:cNvSpPr>
              <a:spLocks noChangeArrowheads="1"/>
            </p:cNvSpPr>
            <p:nvPr/>
          </p:nvSpPr>
          <p:spPr bwMode="auto">
            <a:xfrm>
              <a:off x="348" y="441"/>
              <a:ext cx="1225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441" name="Rectangle 273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42" name="Rectangle 274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43" name="Rectangle 275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44" name="Rectangle 276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45" name="Rectangle 277"/>
            <p:cNvSpPr>
              <a:spLocks noChangeArrowheads="1"/>
            </p:cNvSpPr>
            <p:nvPr/>
          </p:nvSpPr>
          <p:spPr bwMode="auto">
            <a:xfrm>
              <a:off x="3976" y="1271"/>
              <a:ext cx="125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446" name="Rectangle 278"/>
            <p:cNvSpPr>
              <a:spLocks noChangeArrowheads="1"/>
            </p:cNvSpPr>
            <p:nvPr/>
          </p:nvSpPr>
          <p:spPr bwMode="auto">
            <a:xfrm>
              <a:off x="197" y="1279"/>
              <a:ext cx="114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447" name="Rectangle 279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48" name="Rectangle 280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49" name="Rectangle 281"/>
            <p:cNvSpPr>
              <a:spLocks noChangeArrowheads="1"/>
            </p:cNvSpPr>
            <p:nvPr/>
          </p:nvSpPr>
          <p:spPr bwMode="auto">
            <a:xfrm>
              <a:off x="250" y="1711"/>
              <a:ext cx="80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63450" name="Rectangle 282"/>
            <p:cNvSpPr>
              <a:spLocks noChangeArrowheads="1"/>
            </p:cNvSpPr>
            <p:nvPr/>
          </p:nvSpPr>
          <p:spPr bwMode="auto">
            <a:xfrm>
              <a:off x="4657" y="1711"/>
              <a:ext cx="65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63451" name="Rectangle 283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52" name="Rectangle 284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263453" name="Rectangle 285"/>
            <p:cNvSpPr>
              <a:spLocks noChangeArrowheads="1"/>
            </p:cNvSpPr>
            <p:nvPr/>
          </p:nvSpPr>
          <p:spPr bwMode="auto">
            <a:xfrm>
              <a:off x="4600" y="2132"/>
              <a:ext cx="757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sp>
          <p:nvSpPr>
            <p:cNvPr id="263454" name="Rectangle 286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263455" name="Group 287"/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63456" name="Line 288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57" name="Line 289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58" name="Line 290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59" name="Line 291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0" name="Line 292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1" name="Line 293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2" name="Line 294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3" name="Line 295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64" name="Rectangle 296"/>
              <p:cNvSpPr>
                <a:spLocks noChangeArrowheads="1"/>
              </p:cNvSpPr>
              <p:nvPr/>
            </p:nvSpPr>
            <p:spPr bwMode="auto">
              <a:xfrm rot="5246759">
                <a:off x="2194" y="2344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PROPHECIES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5" name="Rectangle 297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REVELATION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6" name="Rectangle 298"/>
              <p:cNvSpPr>
                <a:spLocks noChangeArrowheads="1"/>
              </p:cNvSpPr>
              <p:nvPr/>
            </p:nvSpPr>
            <p:spPr bwMode="auto">
              <a:xfrm rot="3267768">
                <a:off x="1819" y="2524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WRITINGS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7" name="Rectangle 299"/>
              <p:cNvSpPr>
                <a:spLocks noChangeArrowheads="1"/>
              </p:cNvSpPr>
              <p:nvPr/>
            </p:nvSpPr>
            <p:spPr bwMode="auto">
              <a:xfrm rot="20643327">
                <a:off x="3428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EPISTLES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8" name="Rectangle 300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ACTS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69" name="Rectangle 301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HISTORIES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70" name="Rectangle 302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LAW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263471" name="Rectangle 303"/>
              <p:cNvSpPr>
                <a:spLocks noChangeArrowheads="1"/>
              </p:cNvSpPr>
              <p:nvPr/>
            </p:nvSpPr>
            <p:spPr bwMode="auto">
              <a:xfrm rot="18254599">
                <a:off x="2907" y="2041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GOSPELS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</p:grpSp>
        <p:sp>
          <p:nvSpPr>
            <p:cNvPr id="263472" name="Rectangle 304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63473" name="Rectangle 305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63474" name="Rectangle 306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63475" name="Rectangle 307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63476" name="Text Box 308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63477" name="Text Box 309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63478" name="Text Box 310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30F6FD"/>
                </a:solidFill>
                <a:latin typeface="Times" charset="0"/>
              </a:endParaRPr>
            </a:p>
          </p:txBody>
        </p:sp>
        <p:sp>
          <p:nvSpPr>
            <p:cNvPr id="263479" name="Line 311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0" name="Line 312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1" name="Line 313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2" name="Line 314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3" name="Line 315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4" name="Line 316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5" name="Line 317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6" name="Line 318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7" name="Rectangle 319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63488" name="Text Box 320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263489" name="Rectangle 321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263490" name="Group 322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3491" name="Rectangle 323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92" name="Rectangle 324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493" name="Rectangle 325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3494" name="Rectangle 32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95" name="Rectangle 327"/>
            <p:cNvSpPr>
              <a:spLocks noChangeArrowheads="1"/>
            </p:cNvSpPr>
            <p:nvPr/>
          </p:nvSpPr>
          <p:spPr bwMode="auto">
            <a:xfrm>
              <a:off x="3615" y="3054"/>
              <a:ext cx="1037" cy="5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800" b="1">
                  <a:solidFill>
                    <a:schemeClr val="folHlink"/>
                  </a:solidFill>
                </a:rPr>
                <a:t>GMbUrTaMg</a:t>
              </a:r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12</a:t>
              </a:r>
            </a:p>
          </p:txBody>
        </p:sp>
        <p:sp>
          <p:nvSpPr>
            <p:cNvPr id="263496" name="Rectangle 328"/>
            <p:cNvSpPr>
              <a:spLocks noChangeArrowheads="1"/>
            </p:cNvSpPr>
            <p:nvPr/>
          </p:nvSpPr>
          <p:spPr bwMode="auto">
            <a:xfrm>
              <a:off x="4357" y="1393"/>
              <a:ext cx="56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nikçmnM</a:t>
              </a:r>
            </a:p>
          </p:txBody>
        </p:sp>
        <p:sp>
          <p:nvSpPr>
            <p:cNvPr id="263497" name="Rectangle 329"/>
            <p:cNvSpPr>
              <a:spLocks noChangeArrowheads="1"/>
            </p:cNvSpPr>
            <p:nvPr/>
          </p:nvSpPr>
          <p:spPr bwMode="auto">
            <a:xfrm>
              <a:off x="1192" y="3747"/>
              <a:ext cx="143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esckIþGFib,ay</a:t>
              </a:r>
              <a:r>
                <a:rPr lang="en-US" sz="2800" b="1">
                  <a:solidFill>
                    <a:schemeClr val="bg1"/>
                  </a:solidFill>
                  <a:latin typeface="Comic Sans MS" charset="0"/>
                </a:rPr>
                <a:t> 5</a:t>
              </a:r>
            </a:p>
          </p:txBody>
        </p:sp>
        <p:sp>
          <p:nvSpPr>
            <p:cNvPr id="263498" name="Rectangle 330"/>
            <p:cNvSpPr>
              <a:spLocks noChangeArrowheads="1"/>
            </p:cNvSpPr>
            <p:nvPr/>
          </p:nvSpPr>
          <p:spPr bwMode="auto">
            <a:xfrm>
              <a:off x="2372" y="1048"/>
              <a:ext cx="1325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99CCFF"/>
                  </a:solidFill>
                </a:rPr>
                <a:t>karEbgEckTwkdI </a:t>
              </a:r>
            </a:p>
          </p:txBody>
        </p:sp>
        <p:sp>
          <p:nvSpPr>
            <p:cNvPr id="263499" name="Rectangle 331"/>
            <p:cNvSpPr>
              <a:spLocks noChangeArrowheads="1"/>
            </p:cNvSpPr>
            <p:nvPr/>
          </p:nvSpPr>
          <p:spPr bwMode="auto">
            <a:xfrm>
              <a:off x="927" y="2606"/>
              <a:ext cx="962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BYkecAhVay</a:t>
              </a:r>
            </a:p>
          </p:txBody>
        </p:sp>
        <p:sp>
          <p:nvSpPr>
            <p:cNvPr id="263500" name="Rectangle 332"/>
            <p:cNvSpPr>
              <a:spLocks noChangeArrowheads="1"/>
            </p:cNvSpPr>
            <p:nvPr/>
          </p:nvSpPr>
          <p:spPr bwMode="auto">
            <a:xfrm>
              <a:off x="659" y="573"/>
              <a:ext cx="67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dMNwgl¥</a:t>
              </a:r>
            </a:p>
          </p:txBody>
        </p:sp>
        <p:sp>
          <p:nvSpPr>
            <p:cNvPr id="263501" name="Rectangle 333"/>
            <p:cNvSpPr>
              <a:spLocks noChangeArrowheads="1"/>
            </p:cNvSpPr>
            <p:nvPr/>
          </p:nvSpPr>
          <p:spPr bwMode="auto">
            <a:xfrm>
              <a:off x="124" y="3416"/>
              <a:ext cx="83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CDCDCF"/>
                  </a:solidFill>
                </a:rPr>
                <a:t>s- B- Bi </a:t>
              </a:r>
            </a:p>
          </p:txBody>
        </p:sp>
        <p:sp>
          <p:nvSpPr>
            <p:cNvPr id="263502" name="Rectangle 334"/>
            <p:cNvSpPr>
              <a:spLocks noChangeArrowheads="1"/>
            </p:cNvSpPr>
            <p:nvPr/>
          </p:nvSpPr>
          <p:spPr bwMode="auto">
            <a:xfrm>
              <a:off x="114" y="178"/>
              <a:ext cx="103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hlink"/>
                  </a:solidFill>
                </a:rPr>
                <a:t>karRtas;ehA</a:t>
              </a:r>
            </a:p>
          </p:txBody>
        </p:sp>
        <p:sp>
          <p:nvSpPr>
            <p:cNvPr id="263503" name="Rectangle 335"/>
            <p:cNvSpPr>
              <a:spLocks noChangeArrowheads="1"/>
            </p:cNvSpPr>
            <p:nvPr/>
          </p:nvSpPr>
          <p:spPr bwMode="auto">
            <a:xfrm>
              <a:off x="1809" y="2922"/>
              <a:ext cx="573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99CCFF"/>
                  </a:solidFill>
                </a:rPr>
                <a:t>G- G </a:t>
              </a:r>
            </a:p>
          </p:txBody>
        </p:sp>
        <p:sp>
          <p:nvSpPr>
            <p:cNvPr id="263504" name="Rectangle 336"/>
            <p:cNvSpPr>
              <a:spLocks noChangeArrowheads="1"/>
            </p:cNvSpPr>
            <p:nvPr/>
          </p:nvSpPr>
          <p:spPr bwMode="auto">
            <a:xfrm>
              <a:off x="3935" y="2248"/>
              <a:ext cx="77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TasPaB </a:t>
              </a:r>
            </a:p>
          </p:txBody>
        </p:sp>
        <p:sp>
          <p:nvSpPr>
            <p:cNvPr id="263505" name="Rectangle 337"/>
            <p:cNvSpPr>
              <a:spLocks noChangeArrowheads="1"/>
            </p:cNvSpPr>
            <p:nvPr/>
          </p:nvSpPr>
          <p:spPr bwMode="auto">
            <a:xfrm>
              <a:off x="2203" y="677"/>
              <a:ext cx="733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sIuNay</a:t>
              </a:r>
              <a:r>
                <a:rPr lang="en-US" sz="4000" b="1">
                  <a:solidFill>
                    <a:srgbClr val="00CC00"/>
                  </a:solidFill>
                </a:rPr>
                <a:t> </a:t>
              </a:r>
            </a:p>
          </p:txBody>
        </p:sp>
        <p:sp>
          <p:nvSpPr>
            <p:cNvPr id="263506" name="Rectangle 338"/>
            <p:cNvSpPr>
              <a:spLocks noChangeArrowheads="1"/>
            </p:cNvSpPr>
            <p:nvPr/>
          </p:nvSpPr>
          <p:spPr bwMode="auto">
            <a:xfrm>
              <a:off x="3950" y="3806"/>
              <a:ext cx="2160" cy="5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karvilRtLb;TaMg</a:t>
              </a:r>
              <a:r>
                <a:rPr lang="en-US" sz="5400" b="1">
                  <a:solidFill>
                    <a:srgbClr val="FF3300"/>
                  </a:solidFill>
                </a:rPr>
                <a:t> </a:t>
              </a:r>
              <a:r>
                <a:rPr lang="en-US" sz="2800" b="1">
                  <a:solidFill>
                    <a:srgbClr val="FF3300"/>
                  </a:solidFill>
                  <a:latin typeface="Comic Sans MS" charset="0"/>
                </a:rPr>
                <a:t>3 </a:t>
              </a:r>
              <a:r>
                <a:rPr lang="en-US" sz="4400" b="1">
                  <a:solidFill>
                    <a:srgbClr val="FF3300"/>
                  </a:solidFill>
                </a:rPr>
                <a:t>elIk&gt;&gt;&gt;</a:t>
              </a:r>
              <a:r>
                <a:rPr lang="en-US" sz="4000" b="1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263507" name="Rectangle 339"/>
            <p:cNvSpPr>
              <a:spLocks noChangeArrowheads="1"/>
            </p:cNvSpPr>
            <p:nvPr/>
          </p:nvSpPr>
          <p:spPr bwMode="auto">
            <a:xfrm>
              <a:off x="1307" y="1875"/>
              <a:ext cx="92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GuIRsaEGl </a:t>
              </a:r>
            </a:p>
          </p:txBody>
        </p:sp>
        <p:sp>
          <p:nvSpPr>
            <p:cNvPr id="263508" name="Rectangle 340"/>
            <p:cNvSpPr>
              <a:spLocks noChangeArrowheads="1"/>
            </p:cNvSpPr>
            <p:nvPr/>
          </p:nvSpPr>
          <p:spPr bwMode="auto">
            <a:xfrm>
              <a:off x="405" y="2119"/>
              <a:ext cx="74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y – G </a:t>
              </a:r>
            </a:p>
          </p:txBody>
        </p:sp>
        <p:sp>
          <p:nvSpPr>
            <p:cNvPr id="263509" name="Rectangle 341"/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263510" name="Rectangle 342"/>
            <p:cNvSpPr>
              <a:spLocks noChangeArrowheads="1"/>
            </p:cNvSpPr>
            <p:nvPr/>
          </p:nvSpPr>
          <p:spPr bwMode="auto">
            <a:xfrm>
              <a:off x="2204" y="322"/>
              <a:ext cx="81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s- d- s</a:t>
              </a:r>
            </a:p>
          </p:txBody>
        </p:sp>
        <p:sp>
          <p:nvSpPr>
            <p:cNvPr id="263511" name="Rectangle 343"/>
            <p:cNvSpPr>
              <a:spLocks noChangeArrowheads="1"/>
            </p:cNvSpPr>
            <p:nvPr/>
          </p:nvSpPr>
          <p:spPr bwMode="auto">
            <a:xfrm>
              <a:off x="2469" y="3425"/>
              <a:ext cx="84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s- G- n </a:t>
              </a:r>
            </a:p>
          </p:txBody>
        </p:sp>
        <p:sp>
          <p:nvSpPr>
            <p:cNvPr id="263512" name="Rectangle 344"/>
            <p:cNvSpPr>
              <a:spLocks noChangeArrowheads="1"/>
            </p:cNvSpPr>
            <p:nvPr/>
          </p:nvSpPr>
          <p:spPr bwMode="auto">
            <a:xfrm>
              <a:off x="2476" y="2295"/>
              <a:ext cx="57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kic©kar</a:t>
              </a:r>
            </a:p>
          </p:txBody>
        </p:sp>
        <p:sp>
          <p:nvSpPr>
            <p:cNvPr id="263513" name="Rectangle 345"/>
            <p:cNvSpPr>
              <a:spLocks noChangeArrowheads="1"/>
            </p:cNvSpPr>
            <p:nvPr/>
          </p:nvSpPr>
          <p:spPr bwMode="auto">
            <a:xfrm>
              <a:off x="4533" y="641"/>
              <a:ext cx="67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dMNwgl</a:t>
              </a:r>
            </a:p>
          </p:txBody>
        </p:sp>
        <p:sp>
          <p:nvSpPr>
            <p:cNvPr id="263514" name="Rectangle 346"/>
            <p:cNvSpPr>
              <a:spLocks noChangeArrowheads="1"/>
            </p:cNvSpPr>
            <p:nvPr/>
          </p:nvSpPr>
          <p:spPr bwMode="auto">
            <a:xfrm>
              <a:off x="3564" y="118"/>
              <a:ext cx="97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kaeds )ana:</a:t>
              </a:r>
            </a:p>
          </p:txBody>
        </p:sp>
        <p:sp>
          <p:nvSpPr>
            <p:cNvPr id="263515" name="Rectangle 347"/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EF800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263516" name="Rectangle 348"/>
            <p:cNvSpPr>
              <a:spLocks noChangeArrowheads="1"/>
            </p:cNvSpPr>
            <p:nvPr/>
          </p:nvSpPr>
          <p:spPr bwMode="auto">
            <a:xfrm>
              <a:off x="3531" y="2605"/>
              <a:ext cx="49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yUda </a:t>
              </a:r>
            </a:p>
          </p:txBody>
        </p:sp>
        <p:sp>
          <p:nvSpPr>
            <p:cNvPr id="263517" name="Rectangle 349"/>
            <p:cNvSpPr>
              <a:spLocks noChangeArrowheads="1"/>
            </p:cNvSpPr>
            <p:nvPr/>
          </p:nvSpPr>
          <p:spPr bwMode="auto">
            <a:xfrm>
              <a:off x="2332" y="1539"/>
              <a:ext cx="65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70 </a:t>
              </a:r>
              <a:r>
                <a:rPr lang="en-US" sz="4400" b="1">
                  <a:solidFill>
                    <a:schemeClr val="folHlink"/>
                  </a:solidFill>
                </a:rPr>
                <a:t>qñaM</a:t>
              </a:r>
            </a:p>
          </p:txBody>
        </p:sp>
        <p:sp>
          <p:nvSpPr>
            <p:cNvPr id="263518" name="Rectangle 350"/>
            <p:cNvSpPr>
              <a:spLocks noChangeArrowheads="1"/>
            </p:cNvSpPr>
            <p:nvPr/>
          </p:nvSpPr>
          <p:spPr bwMode="auto">
            <a:xfrm>
              <a:off x="231" y="1470"/>
              <a:ext cx="610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BYkCuMnM </a:t>
              </a:r>
            </a:p>
          </p:txBody>
        </p:sp>
        <p:sp>
          <p:nvSpPr>
            <p:cNvPr id="263519" name="Rectangle 351"/>
            <p:cNvSpPr>
              <a:spLocks noChangeArrowheads="1"/>
            </p:cNvSpPr>
            <p:nvPr/>
          </p:nvSpPr>
          <p:spPr bwMode="auto">
            <a:xfrm>
              <a:off x="4538" y="2739"/>
              <a:ext cx="855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d- BU- Br </a:t>
              </a:r>
            </a:p>
          </p:txBody>
        </p:sp>
        <p:sp>
          <p:nvSpPr>
            <p:cNvPr id="263520" name="Rectangle 352"/>
            <p:cNvSpPr>
              <a:spLocks noChangeArrowheads="1"/>
            </p:cNvSpPr>
            <p:nvPr/>
          </p:nvSpPr>
          <p:spPr bwMode="auto">
            <a:xfrm>
              <a:off x="3734" y="551"/>
              <a:ext cx="38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263521" name="Rectangle 353"/>
            <p:cNvSpPr>
              <a:spLocks noChangeArrowheads="1"/>
            </p:cNvSpPr>
            <p:nvPr/>
          </p:nvSpPr>
          <p:spPr bwMode="auto">
            <a:xfrm>
              <a:off x="354" y="962"/>
              <a:ext cx="58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ey:rIxUr</a:t>
              </a:r>
            </a:p>
          </p:txBody>
        </p:sp>
        <p:sp>
          <p:nvSpPr>
            <p:cNvPr id="263522" name="Rectangle 354"/>
            <p:cNvSpPr>
              <a:spLocks noChangeArrowheads="1"/>
            </p:cNvSpPr>
            <p:nvPr/>
          </p:nvSpPr>
          <p:spPr bwMode="auto">
            <a:xfrm>
              <a:off x="0" y="3061"/>
              <a:ext cx="64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hlink"/>
                  </a:solidFill>
                </a:rPr>
                <a:t>vivrN³ </a:t>
              </a:r>
            </a:p>
          </p:txBody>
        </p:sp>
        <p:sp>
          <p:nvSpPr>
            <p:cNvPr id="263523" name="Rectangle 355"/>
            <p:cNvSpPr>
              <a:spLocks noChangeArrowheads="1"/>
            </p:cNvSpPr>
            <p:nvPr/>
          </p:nvSpPr>
          <p:spPr bwMode="auto">
            <a:xfrm>
              <a:off x="3806" y="1793"/>
              <a:ext cx="521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ehara</a:t>
              </a:r>
            </a:p>
          </p:txBody>
        </p:sp>
      </p:grpSp>
      <p:grpSp>
        <p:nvGrpSpPr>
          <p:cNvPr id="263233" name="Group 65"/>
          <p:cNvGrpSpPr>
            <a:grpSpLocks/>
          </p:cNvGrpSpPr>
          <p:nvPr/>
        </p:nvGrpSpPr>
        <p:grpSpPr bwMode="auto">
          <a:xfrm>
            <a:off x="-458788" y="0"/>
            <a:ext cx="10148888" cy="6953250"/>
            <a:chOff x="-218" y="0"/>
            <a:chExt cx="6329" cy="4380"/>
          </a:xfrm>
        </p:grpSpPr>
        <p:sp>
          <p:nvSpPr>
            <p:cNvPr id="263234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35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36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922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263237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91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263238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1E1BC5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263239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0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263241" name="Rectangle 73"/>
            <p:cNvSpPr>
              <a:spLocks noChangeArrowheads="1"/>
            </p:cNvSpPr>
            <p:nvPr/>
          </p:nvSpPr>
          <p:spPr bwMode="auto">
            <a:xfrm>
              <a:off x="4177" y="447"/>
              <a:ext cx="1224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242" name="Rectangle 74"/>
            <p:cNvSpPr>
              <a:spLocks noChangeArrowheads="1"/>
            </p:cNvSpPr>
            <p:nvPr/>
          </p:nvSpPr>
          <p:spPr bwMode="auto">
            <a:xfrm>
              <a:off x="348" y="441"/>
              <a:ext cx="1225" cy="5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263243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4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5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6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47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25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248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14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263249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50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51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80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263252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65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263253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54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55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757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263256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8978" dir="402064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63257" name="Group 89"/>
            <p:cNvGrpSpPr>
              <a:grpSpLocks/>
            </p:cNvGrpSpPr>
            <p:nvPr/>
          </p:nvGrpSpPr>
          <p:grpSpPr bwMode="auto">
            <a:xfrm>
              <a:off x="1344" y="1544"/>
              <a:ext cx="3404" cy="1809"/>
              <a:chOff x="1344" y="1544"/>
              <a:chExt cx="3404" cy="1809"/>
            </a:xfrm>
          </p:grpSpPr>
          <p:sp>
            <p:nvSpPr>
              <p:cNvPr id="263258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59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0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1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2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3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4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5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66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19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PROPHECIES</a:t>
                </a:r>
              </a:p>
            </p:txBody>
          </p:sp>
          <p:sp>
            <p:nvSpPr>
              <p:cNvPr id="263267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</a:rPr>
                  <a:t>REVELATION</a:t>
                </a:r>
              </a:p>
            </p:txBody>
          </p:sp>
          <p:sp>
            <p:nvSpPr>
              <p:cNvPr id="263268" name="Rectangle 100"/>
              <p:cNvSpPr>
                <a:spLocks noChangeArrowheads="1"/>
              </p:cNvSpPr>
              <p:nvPr/>
            </p:nvSpPr>
            <p:spPr bwMode="auto">
              <a:xfrm rot="3267768">
                <a:off x="1818" y="2521"/>
                <a:ext cx="1118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WRITINGS</a:t>
                </a:r>
              </a:p>
            </p:txBody>
          </p:sp>
          <p:sp>
            <p:nvSpPr>
              <p:cNvPr id="263269" name="Rectangle 101"/>
              <p:cNvSpPr>
                <a:spLocks noChangeArrowheads="1"/>
              </p:cNvSpPr>
              <p:nvPr/>
            </p:nvSpPr>
            <p:spPr bwMode="auto">
              <a:xfrm rot="20643327">
                <a:off x="3428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EPISTLES</a:t>
                </a:r>
              </a:p>
            </p:txBody>
          </p:sp>
          <p:sp>
            <p:nvSpPr>
              <p:cNvPr id="263270" name="Rectangle 102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ACTS</a:t>
                </a:r>
              </a:p>
            </p:txBody>
          </p:sp>
          <p:sp>
            <p:nvSpPr>
              <p:cNvPr id="263271" name="Rectangle 103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3284183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HISTORIES</a:t>
                </a:r>
              </a:p>
            </p:txBody>
          </p:sp>
          <p:sp>
            <p:nvSpPr>
              <p:cNvPr id="263272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LAW</a:t>
                </a:r>
              </a:p>
            </p:txBody>
          </p:sp>
          <p:sp>
            <p:nvSpPr>
              <p:cNvPr id="263273" name="Rectangle 105"/>
              <p:cNvSpPr>
                <a:spLocks noChangeArrowheads="1"/>
              </p:cNvSpPr>
              <p:nvPr/>
            </p:nvSpPr>
            <p:spPr bwMode="auto">
              <a:xfrm rot="18254599">
                <a:off x="2908" y="2041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GOSPELS</a:t>
                </a:r>
              </a:p>
            </p:txBody>
          </p:sp>
        </p:grpSp>
        <p:sp>
          <p:nvSpPr>
            <p:cNvPr id="263274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63275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263276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263277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263278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263279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263280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81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2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3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4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5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6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7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8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9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263290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263291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263292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263293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94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295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3296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97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075" cy="51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800" b="1">
                  <a:solidFill>
                    <a:srgbClr val="1E1BC5"/>
                  </a:solidFill>
                </a:rPr>
                <a:t>GMbUrTaMg</a:t>
              </a:r>
              <a:r>
                <a:rPr lang="en-US" sz="3200" b="1">
                  <a:solidFill>
                    <a:srgbClr val="1E1BC5"/>
                  </a:solidFill>
                  <a:latin typeface="Comic Sans MS" charset="0"/>
                </a:rPr>
                <a:t>12</a:t>
              </a:r>
            </a:p>
          </p:txBody>
        </p:sp>
        <p:sp>
          <p:nvSpPr>
            <p:cNvPr id="263298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56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nikçmnM</a:t>
              </a:r>
            </a:p>
          </p:txBody>
        </p:sp>
        <p:sp>
          <p:nvSpPr>
            <p:cNvPr id="263299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43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esckIþGFib,ay</a:t>
              </a:r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 5</a:t>
              </a:r>
            </a:p>
          </p:txBody>
        </p:sp>
        <p:sp>
          <p:nvSpPr>
            <p:cNvPr id="263300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325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karEbgEckTwkdI </a:t>
              </a:r>
            </a:p>
          </p:txBody>
        </p:sp>
        <p:sp>
          <p:nvSpPr>
            <p:cNvPr id="263301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962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BYkecAhVay</a:t>
              </a:r>
            </a:p>
          </p:txBody>
        </p:sp>
        <p:sp>
          <p:nvSpPr>
            <p:cNvPr id="263302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67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dMNwgl¥</a:t>
              </a:r>
            </a:p>
          </p:txBody>
        </p:sp>
        <p:sp>
          <p:nvSpPr>
            <p:cNvPr id="263303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837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s- B- Bi </a:t>
              </a:r>
            </a:p>
          </p:txBody>
        </p:sp>
        <p:sp>
          <p:nvSpPr>
            <p:cNvPr id="263304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1082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karRtas;ehA</a:t>
              </a:r>
              <a:r>
                <a:rPr lang="en-US" sz="4000" b="1">
                  <a:solidFill>
                    <a:srgbClr val="1E1BC5"/>
                  </a:solidFill>
                </a:rPr>
                <a:t> </a:t>
              </a:r>
            </a:p>
          </p:txBody>
        </p:sp>
        <p:sp>
          <p:nvSpPr>
            <p:cNvPr id="263305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573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G- G </a:t>
              </a:r>
            </a:p>
          </p:txBody>
        </p:sp>
        <p:sp>
          <p:nvSpPr>
            <p:cNvPr id="263306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77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TasPaB </a:t>
              </a:r>
              <a:endParaRPr lang="en-US" sz="2400" b="1">
                <a:solidFill>
                  <a:srgbClr val="1E1BC5"/>
                </a:solidFill>
                <a:latin typeface="Comic Sans MS" charset="0"/>
              </a:endParaRPr>
            </a:p>
          </p:txBody>
        </p:sp>
        <p:sp>
          <p:nvSpPr>
            <p:cNvPr id="263307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733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sIuNay</a:t>
              </a:r>
              <a:r>
                <a:rPr lang="en-US" sz="4000" b="1">
                  <a:solidFill>
                    <a:srgbClr val="1E1BC5"/>
                  </a:solidFill>
                </a:rPr>
                <a:t> </a:t>
              </a:r>
            </a:p>
          </p:txBody>
        </p:sp>
        <p:sp>
          <p:nvSpPr>
            <p:cNvPr id="263308" name="Rectangle 140"/>
            <p:cNvSpPr>
              <a:spLocks noChangeArrowheads="1"/>
            </p:cNvSpPr>
            <p:nvPr/>
          </p:nvSpPr>
          <p:spPr bwMode="auto">
            <a:xfrm>
              <a:off x="3951" y="3806"/>
              <a:ext cx="2160" cy="5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karvilRtLb;TaMg</a:t>
              </a:r>
              <a:r>
                <a:rPr lang="en-US" sz="5400" b="1">
                  <a:solidFill>
                    <a:srgbClr val="1E1BC5"/>
                  </a:solidFill>
                </a:rPr>
                <a:t> </a:t>
              </a:r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3 </a:t>
              </a:r>
              <a:r>
                <a:rPr lang="en-US" sz="4400" b="1">
                  <a:solidFill>
                    <a:srgbClr val="1E1BC5"/>
                  </a:solidFill>
                </a:rPr>
                <a:t>elIk&gt;&gt;&gt;</a:t>
              </a:r>
              <a:r>
                <a:rPr lang="en-US" sz="4000" b="1">
                  <a:solidFill>
                    <a:srgbClr val="1E1BC5"/>
                  </a:solidFill>
                </a:rPr>
                <a:t> </a:t>
              </a:r>
            </a:p>
          </p:txBody>
        </p:sp>
        <p:sp>
          <p:nvSpPr>
            <p:cNvPr id="263309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92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GuIRsaEGl </a:t>
              </a:r>
            </a:p>
          </p:txBody>
        </p:sp>
        <p:sp>
          <p:nvSpPr>
            <p:cNvPr id="263310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744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y – G </a:t>
              </a:r>
            </a:p>
          </p:txBody>
        </p:sp>
        <p:sp>
          <p:nvSpPr>
            <p:cNvPr id="263311" name="Rectangle 143"/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263312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870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s- d- s </a:t>
              </a:r>
            </a:p>
          </p:txBody>
        </p:sp>
        <p:sp>
          <p:nvSpPr>
            <p:cNvPr id="263313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84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s- G- n </a:t>
              </a:r>
            </a:p>
          </p:txBody>
        </p:sp>
        <p:sp>
          <p:nvSpPr>
            <p:cNvPr id="263314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57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kic©kar</a:t>
              </a:r>
            </a:p>
          </p:txBody>
        </p:sp>
        <p:sp>
          <p:nvSpPr>
            <p:cNvPr id="263315" name="Rectangle 147"/>
            <p:cNvSpPr>
              <a:spLocks noChangeArrowheads="1"/>
            </p:cNvSpPr>
            <p:nvPr/>
          </p:nvSpPr>
          <p:spPr bwMode="auto">
            <a:xfrm>
              <a:off x="4533" y="641"/>
              <a:ext cx="619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sMbuRt </a:t>
              </a:r>
            </a:p>
          </p:txBody>
        </p:sp>
        <p:sp>
          <p:nvSpPr>
            <p:cNvPr id="263316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97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kaeds )ana:</a:t>
              </a:r>
            </a:p>
          </p:txBody>
        </p:sp>
        <p:sp>
          <p:nvSpPr>
            <p:cNvPr id="263317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263318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49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yUda </a:t>
              </a:r>
            </a:p>
          </p:txBody>
        </p:sp>
        <p:sp>
          <p:nvSpPr>
            <p:cNvPr id="263319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658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70 </a:t>
              </a:r>
              <a:r>
                <a:rPr lang="en-US" sz="4400" b="1">
                  <a:solidFill>
                    <a:srgbClr val="1E1BC5"/>
                  </a:solidFill>
                </a:rPr>
                <a:t>qñaM</a:t>
              </a:r>
            </a:p>
          </p:txBody>
        </p:sp>
        <p:sp>
          <p:nvSpPr>
            <p:cNvPr id="263320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611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BYkCuMnM </a:t>
              </a:r>
            </a:p>
          </p:txBody>
        </p:sp>
        <p:sp>
          <p:nvSpPr>
            <p:cNvPr id="263321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855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d- BU- Br </a:t>
              </a:r>
            </a:p>
          </p:txBody>
        </p:sp>
        <p:sp>
          <p:nvSpPr>
            <p:cNvPr id="263322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8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263323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641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ey:rIxUr </a:t>
              </a:r>
            </a:p>
          </p:txBody>
        </p:sp>
        <p:sp>
          <p:nvSpPr>
            <p:cNvPr id="263324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646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vivrN³ </a:t>
              </a:r>
            </a:p>
          </p:txBody>
        </p:sp>
        <p:sp>
          <p:nvSpPr>
            <p:cNvPr id="263325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521" cy="47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ehara</a:t>
              </a:r>
            </a:p>
          </p:txBody>
        </p:sp>
      </p:grpSp>
      <p:sp>
        <p:nvSpPr>
          <p:cNvPr id="263337" name="Rectangle 169"/>
          <p:cNvSpPr>
            <a:spLocks noChangeArrowheads="1"/>
          </p:cNvSpPr>
          <p:nvPr/>
        </p:nvSpPr>
        <p:spPr bwMode="auto">
          <a:xfrm>
            <a:off x="-171450" y="0"/>
            <a:ext cx="93472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527" name="Text Box 359"/>
          <p:cNvSpPr txBox="1">
            <a:spLocks noChangeArrowheads="1"/>
          </p:cNvSpPr>
          <p:nvPr/>
        </p:nvSpPr>
        <p:spPr bwMode="auto">
          <a:xfrm>
            <a:off x="349250" y="2181225"/>
            <a:ext cx="8305800" cy="2530475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>
                <a:solidFill>
                  <a:srgbClr val="FEF800"/>
                </a:solidFill>
                <a:latin typeface="Limon R1" charset="0"/>
              </a:rPr>
              <a:t>B½n§kic©rbs;           RBHGm©as;eys</a:t>
            </a:r>
            <a:r>
              <a:rPr lang="ja-JP" altLang="en-US" sz="8000">
                <a:solidFill>
                  <a:srgbClr val="FEF800"/>
                </a:solidFill>
                <a:latin typeface="Arial"/>
              </a:rPr>
              <a:t>‘</a:t>
            </a:r>
            <a:r>
              <a:rPr lang="en-US" sz="8000">
                <a:solidFill>
                  <a:srgbClr val="FEF800"/>
                </a:solidFill>
                <a:latin typeface="Limon R1" charset="0"/>
              </a:rPr>
              <a:t>Uv RKIsÞ</a:t>
            </a:r>
          </a:p>
        </p:txBody>
      </p:sp>
      <p:sp>
        <p:nvSpPr>
          <p:cNvPr id="263529" name="Text Box 3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63535" name="Text Box 367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263536" name="Rectangle 368"/>
          <p:cNvSpPr>
            <a:spLocks noChangeArrowheads="1"/>
          </p:cNvSpPr>
          <p:nvPr/>
        </p:nvSpPr>
        <p:spPr bwMode="auto">
          <a:xfrm>
            <a:off x="7618413" y="64262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63537" name="Rectangle 36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25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37" grpId="0" animBg="1"/>
      <p:bldP spid="2635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3152775" y="285750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3154363" y="611188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3411538" y="152400"/>
            <a:ext cx="901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5194" dir="38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>
                <a:solidFill>
                  <a:srgbClr val="261AC6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261AC6"/>
                </a:solidFill>
              </a:rPr>
              <a:t> </a:t>
            </a:r>
            <a:r>
              <a:rPr lang="en-US" sz="3200" b="1">
                <a:solidFill>
                  <a:srgbClr val="261AC6"/>
                </a:solidFill>
              </a:rPr>
              <a:t>qñaM</a:t>
            </a: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3405188" y="514350"/>
            <a:ext cx="1482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5194" dir="38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61AC6"/>
                </a:solidFill>
              </a:rPr>
              <a:t>GñkniBn§</a:t>
            </a:r>
            <a:r>
              <a:rPr lang="en-US" sz="2400" b="1">
                <a:solidFill>
                  <a:srgbClr val="261AC6"/>
                </a:solidFill>
              </a:rPr>
              <a:t> </a:t>
            </a:r>
            <a:r>
              <a:rPr lang="en-US" sz="1800" b="1">
                <a:solidFill>
                  <a:srgbClr val="261AC6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61AC6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61AC6"/>
                </a:solidFill>
              </a:rPr>
              <a:t>nak;</a:t>
            </a: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3660775" y="950913"/>
            <a:ext cx="16859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3149600" y="995363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3046413" y="1162050"/>
            <a:ext cx="28686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5194" dir="38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6186488" y="692150"/>
            <a:ext cx="2446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5194" dir="38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61AC6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61AC6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61AC6"/>
                </a:solidFill>
                <a:latin typeface="Arial"/>
              </a:rPr>
              <a:t>“</a:t>
            </a:r>
            <a:r>
              <a:rPr lang="en-US" b="1">
                <a:solidFill>
                  <a:srgbClr val="261AC6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61AC6"/>
                </a:solidFill>
                <a:latin typeface="Arial"/>
              </a:rPr>
              <a:t>”</a:t>
            </a:r>
            <a:endParaRPr lang="en-US" b="1">
              <a:solidFill>
                <a:srgbClr val="261AC6"/>
              </a:solidFill>
              <a:latin typeface="Limon R1" charset="0"/>
            </a:endParaRPr>
          </a:p>
        </p:txBody>
      </p:sp>
      <p:sp>
        <p:nvSpPr>
          <p:cNvPr id="313355" name="Rectangle 11"/>
          <p:cNvSpPr>
            <a:spLocks noChangeArrowheads="1"/>
          </p:cNvSpPr>
          <p:nvPr/>
        </p:nvSpPr>
        <p:spPr bwMode="auto">
          <a:xfrm>
            <a:off x="320675" y="682625"/>
            <a:ext cx="2036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5194" dir="380609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2F6AFD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sBaØa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313356" name="Rectangle 12"/>
          <p:cNvSpPr>
            <a:spLocks noChangeArrowheads="1"/>
          </p:cNvSpPr>
          <p:nvPr/>
        </p:nvSpPr>
        <p:spPr bwMode="auto">
          <a:xfrm>
            <a:off x="104775" y="922338"/>
            <a:ext cx="817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57" name="Rectangle 13"/>
          <p:cNvSpPr>
            <a:spLocks noChangeArrowheads="1"/>
          </p:cNvSpPr>
          <p:nvPr/>
        </p:nvSpPr>
        <p:spPr bwMode="auto">
          <a:xfrm>
            <a:off x="5921375" y="922338"/>
            <a:ext cx="817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58" name="Rectangle 14"/>
          <p:cNvSpPr>
            <a:spLocks noChangeArrowheads="1"/>
          </p:cNvSpPr>
          <p:nvPr/>
        </p:nvSpPr>
        <p:spPr bwMode="auto">
          <a:xfrm>
            <a:off x="-111125" y="1735138"/>
            <a:ext cx="817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59" name="Rectangle 15"/>
          <p:cNvSpPr>
            <a:spLocks noChangeArrowheads="1"/>
          </p:cNvSpPr>
          <p:nvPr/>
        </p:nvSpPr>
        <p:spPr bwMode="auto">
          <a:xfrm>
            <a:off x="5924550" y="1744663"/>
            <a:ext cx="817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60" name="Rectangle 16"/>
          <p:cNvSpPr>
            <a:spLocks noChangeArrowheads="1"/>
          </p:cNvSpPr>
          <p:nvPr/>
        </p:nvSpPr>
        <p:spPr bwMode="auto">
          <a:xfrm>
            <a:off x="6302375" y="2000250"/>
            <a:ext cx="1879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61AC6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61AC6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61AC6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61AC6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61AC6"/>
                </a:solidFill>
              </a:rPr>
              <a:t>esovePA</a:t>
            </a:r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303213" y="2012950"/>
            <a:ext cx="1879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1820C8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1820C8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1820C8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1820C8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1820C8"/>
                </a:solidFill>
              </a:rPr>
              <a:t>esovePA</a:t>
            </a:r>
          </a:p>
        </p:txBody>
      </p:sp>
      <p:sp>
        <p:nvSpPr>
          <p:cNvPr id="313362" name="Rectangle 18"/>
          <p:cNvSpPr>
            <a:spLocks noChangeArrowheads="1"/>
          </p:cNvSpPr>
          <p:nvPr/>
        </p:nvSpPr>
        <p:spPr bwMode="auto">
          <a:xfrm>
            <a:off x="6388100" y="2300288"/>
            <a:ext cx="817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41275" y="2339975"/>
            <a:ext cx="817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64" name="Rectangle 20"/>
          <p:cNvSpPr>
            <a:spLocks noChangeArrowheads="1"/>
          </p:cNvSpPr>
          <p:nvPr/>
        </p:nvSpPr>
        <p:spPr bwMode="auto">
          <a:xfrm>
            <a:off x="387350" y="2698750"/>
            <a:ext cx="103663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61AC6"/>
                </a:solidFill>
              </a:rPr>
              <a:t>eheRBIr</a:t>
            </a:r>
          </a:p>
        </p:txBody>
      </p:sp>
      <p:sp>
        <p:nvSpPr>
          <p:cNvPr id="313365" name="Rectangle 21"/>
          <p:cNvSpPr>
            <a:spLocks noChangeArrowheads="1"/>
          </p:cNvSpPr>
          <p:nvPr/>
        </p:nvSpPr>
        <p:spPr bwMode="auto">
          <a:xfrm>
            <a:off x="7383463" y="2698750"/>
            <a:ext cx="6572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61AC6"/>
                </a:solidFill>
              </a:rPr>
              <a:t>Rkik</a:t>
            </a:r>
          </a:p>
        </p:txBody>
      </p:sp>
      <p:sp>
        <p:nvSpPr>
          <p:cNvPr id="313366" name="Rectangle 22"/>
          <p:cNvSpPr>
            <a:spLocks noChangeArrowheads="1"/>
          </p:cNvSpPr>
          <p:nvPr/>
        </p:nvSpPr>
        <p:spPr bwMode="auto">
          <a:xfrm>
            <a:off x="6196013" y="3124200"/>
            <a:ext cx="8175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67" name="Rectangle 23"/>
          <p:cNvSpPr>
            <a:spLocks noChangeArrowheads="1"/>
          </p:cNvSpPr>
          <p:nvPr/>
        </p:nvSpPr>
        <p:spPr bwMode="auto">
          <a:xfrm>
            <a:off x="-355600" y="3130550"/>
            <a:ext cx="8175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368" name="Rectangle 24"/>
          <p:cNvSpPr>
            <a:spLocks noChangeArrowheads="1"/>
          </p:cNvSpPr>
          <p:nvPr/>
        </p:nvSpPr>
        <p:spPr bwMode="auto">
          <a:xfrm>
            <a:off x="7292975" y="3367088"/>
            <a:ext cx="12382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61AC6"/>
                </a:solidFill>
              </a:rPr>
              <a:t>RBHKuN</a:t>
            </a:r>
            <a:r>
              <a:rPr lang="en-US" sz="2400" b="1">
                <a:solidFill>
                  <a:srgbClr val="261AC6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313369" name="Rectangle 25"/>
          <p:cNvSpPr>
            <a:spLocks noChangeArrowheads="1"/>
          </p:cNvSpPr>
          <p:nvPr/>
        </p:nvSpPr>
        <p:spPr bwMode="auto">
          <a:xfrm>
            <a:off x="271463" y="3368675"/>
            <a:ext cx="157956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8978" dir="402064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61AC6"/>
                </a:solidFill>
              </a:rPr>
              <a:t>Rkitüvin½y</a:t>
            </a:r>
            <a:r>
              <a:rPr lang="en-US" sz="2400" b="1">
                <a:solidFill>
                  <a:srgbClr val="261AC6"/>
                </a:solidFill>
                <a:latin typeface="Lucida Handwriting" charset="0"/>
              </a:rPr>
              <a:t>/</a:t>
            </a:r>
          </a:p>
        </p:txBody>
      </p:sp>
      <p:sp>
        <p:nvSpPr>
          <p:cNvPr id="313371" name="Line 27"/>
          <p:cNvSpPr>
            <a:spLocks noChangeShapeType="1"/>
          </p:cNvSpPr>
          <p:nvPr/>
        </p:nvSpPr>
        <p:spPr bwMode="auto">
          <a:xfrm flipV="1">
            <a:off x="5818188" y="5214938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2" name="Line 28"/>
          <p:cNvSpPr>
            <a:spLocks noChangeShapeType="1"/>
          </p:cNvSpPr>
          <p:nvPr/>
        </p:nvSpPr>
        <p:spPr bwMode="auto">
          <a:xfrm>
            <a:off x="2124075" y="5091113"/>
            <a:ext cx="1541463" cy="11271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3" name="Line 29"/>
          <p:cNvSpPr>
            <a:spLocks noChangeShapeType="1"/>
          </p:cNvSpPr>
          <p:nvPr/>
        </p:nvSpPr>
        <p:spPr bwMode="auto">
          <a:xfrm>
            <a:off x="2381250" y="4205288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4" name="Line 30"/>
          <p:cNvSpPr>
            <a:spLocks noChangeShapeType="1"/>
          </p:cNvSpPr>
          <p:nvPr/>
        </p:nvSpPr>
        <p:spPr bwMode="auto">
          <a:xfrm>
            <a:off x="3054350" y="3351213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5" name="Line 31"/>
          <p:cNvSpPr>
            <a:spLocks noChangeShapeType="1"/>
          </p:cNvSpPr>
          <p:nvPr/>
        </p:nvSpPr>
        <p:spPr bwMode="auto">
          <a:xfrm rot="578684">
            <a:off x="4108450" y="2852738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6" name="Line 32"/>
          <p:cNvSpPr>
            <a:spLocks noChangeShapeType="1"/>
          </p:cNvSpPr>
          <p:nvPr/>
        </p:nvSpPr>
        <p:spPr bwMode="auto">
          <a:xfrm flipH="1">
            <a:off x="4876800" y="3270250"/>
            <a:ext cx="938213" cy="138906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7" name="Line 33"/>
          <p:cNvSpPr>
            <a:spLocks noChangeShapeType="1"/>
          </p:cNvSpPr>
          <p:nvPr/>
        </p:nvSpPr>
        <p:spPr bwMode="auto">
          <a:xfrm flipH="1">
            <a:off x="5087938" y="3808413"/>
            <a:ext cx="1265237" cy="992187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8" name="Line 34"/>
          <p:cNvSpPr>
            <a:spLocks noChangeShapeType="1"/>
          </p:cNvSpPr>
          <p:nvPr/>
        </p:nvSpPr>
        <p:spPr bwMode="auto">
          <a:xfrm flipV="1">
            <a:off x="5172075" y="4659313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9" name="Rectangle 35"/>
          <p:cNvSpPr>
            <a:spLocks noChangeArrowheads="1"/>
          </p:cNvSpPr>
          <p:nvPr/>
        </p:nvSpPr>
        <p:spPr bwMode="auto">
          <a:xfrm rot="5246759">
            <a:off x="3421063" y="3725863"/>
            <a:ext cx="2047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ehara</a:t>
            </a:r>
          </a:p>
        </p:txBody>
      </p:sp>
      <p:sp>
        <p:nvSpPr>
          <p:cNvPr id="313380" name="Rectangle 36"/>
          <p:cNvSpPr>
            <a:spLocks noChangeArrowheads="1"/>
          </p:cNvSpPr>
          <p:nvPr/>
        </p:nvSpPr>
        <p:spPr bwMode="auto">
          <a:xfrm>
            <a:off x="5422900" y="4972050"/>
            <a:ext cx="210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 vivrN³</a:t>
            </a:r>
          </a:p>
        </p:txBody>
      </p:sp>
      <p:sp>
        <p:nvSpPr>
          <p:cNvPr id="313381" name="Rectangle 37"/>
          <p:cNvSpPr>
            <a:spLocks noChangeArrowheads="1"/>
          </p:cNvSpPr>
          <p:nvPr/>
        </p:nvSpPr>
        <p:spPr bwMode="auto">
          <a:xfrm rot="3267768">
            <a:off x="2836863" y="3968750"/>
            <a:ext cx="1774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kMNaBü</a:t>
            </a:r>
          </a:p>
        </p:txBody>
      </p:sp>
      <p:sp>
        <p:nvSpPr>
          <p:cNvPr id="313382" name="Rectangle 38"/>
          <p:cNvSpPr>
            <a:spLocks noChangeArrowheads="1"/>
          </p:cNvSpPr>
          <p:nvPr/>
        </p:nvSpPr>
        <p:spPr bwMode="auto">
          <a:xfrm rot="20643327">
            <a:off x="5443538" y="4478338"/>
            <a:ext cx="1431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 sMbuRt</a:t>
            </a:r>
          </a:p>
        </p:txBody>
      </p:sp>
      <p:sp>
        <p:nvSpPr>
          <p:cNvPr id="313383" name="Rectangle 39"/>
          <p:cNvSpPr>
            <a:spLocks noChangeArrowheads="1"/>
          </p:cNvSpPr>
          <p:nvPr/>
        </p:nvSpPr>
        <p:spPr bwMode="auto">
          <a:xfrm rot="19276533">
            <a:off x="5341938" y="3887788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kic©kar</a:t>
            </a:r>
          </a:p>
        </p:txBody>
      </p:sp>
      <p:sp>
        <p:nvSpPr>
          <p:cNvPr id="313384" name="Rectangle 40"/>
          <p:cNvSpPr>
            <a:spLocks noChangeArrowheads="1"/>
          </p:cNvSpPr>
          <p:nvPr/>
        </p:nvSpPr>
        <p:spPr bwMode="auto">
          <a:xfrm rot="1755647">
            <a:off x="2289175" y="4348163"/>
            <a:ext cx="1889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313385" name="Rectangle 41"/>
          <p:cNvSpPr>
            <a:spLocks noChangeArrowheads="1"/>
          </p:cNvSpPr>
          <p:nvPr/>
        </p:nvSpPr>
        <p:spPr bwMode="auto">
          <a:xfrm rot="240000">
            <a:off x="2176463" y="4822825"/>
            <a:ext cx="1141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313386" name="Rectangle 42"/>
          <p:cNvSpPr>
            <a:spLocks noChangeArrowheads="1"/>
          </p:cNvSpPr>
          <p:nvPr/>
        </p:nvSpPr>
        <p:spPr bwMode="auto">
          <a:xfrm rot="18254599">
            <a:off x="4651375" y="3197225"/>
            <a:ext cx="1939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261AC6"/>
                </a:solidFill>
                <a:latin typeface="Limon R1" charset="0"/>
              </a:rPr>
              <a:t>dMNwgl¥</a:t>
            </a:r>
          </a:p>
        </p:txBody>
      </p:sp>
      <p:sp>
        <p:nvSpPr>
          <p:cNvPr id="313387" name="Rectangle 43"/>
          <p:cNvSpPr>
            <a:spLocks noChangeArrowheads="1"/>
          </p:cNvSpPr>
          <p:nvPr/>
        </p:nvSpPr>
        <p:spPr bwMode="auto">
          <a:xfrm>
            <a:off x="-66675" y="4473575"/>
            <a:ext cx="197643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61AC6"/>
                </a:solidFill>
              </a:rPr>
              <a:t> EkvyWt </a:t>
            </a:r>
          </a:p>
        </p:txBody>
      </p:sp>
      <p:sp>
        <p:nvSpPr>
          <p:cNvPr id="313388" name="Rectangle 44"/>
          <p:cNvSpPr>
            <a:spLocks noChangeArrowheads="1"/>
          </p:cNvSpPr>
          <p:nvPr/>
        </p:nvSpPr>
        <p:spPr bwMode="auto">
          <a:xfrm>
            <a:off x="7081838" y="4492625"/>
            <a:ext cx="21526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61AC6"/>
                </a:solidFill>
              </a:rPr>
              <a:t> EkvyWt </a:t>
            </a:r>
          </a:p>
        </p:txBody>
      </p:sp>
      <p:sp>
        <p:nvSpPr>
          <p:cNvPr id="313389" name="Rectangle 45"/>
          <p:cNvSpPr>
            <a:spLocks noChangeArrowheads="1"/>
          </p:cNvSpPr>
          <p:nvPr/>
        </p:nvSpPr>
        <p:spPr bwMode="auto">
          <a:xfrm>
            <a:off x="-95250" y="5167313"/>
            <a:ext cx="1831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61AC6"/>
                </a:solidFill>
              </a:rPr>
              <a:t>GnnþPaB GtItkal</a:t>
            </a:r>
          </a:p>
        </p:txBody>
      </p:sp>
      <p:sp>
        <p:nvSpPr>
          <p:cNvPr id="313390" name="Rectangle 46"/>
          <p:cNvSpPr>
            <a:spLocks noChangeArrowheads="1"/>
          </p:cNvSpPr>
          <p:nvPr/>
        </p:nvSpPr>
        <p:spPr bwMode="auto">
          <a:xfrm>
            <a:off x="7329488" y="5151438"/>
            <a:ext cx="181451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61AC6"/>
                </a:solidFill>
              </a:rPr>
              <a:t>GnnþPaB GnaKtkal</a:t>
            </a:r>
          </a:p>
        </p:txBody>
      </p:sp>
      <p:sp>
        <p:nvSpPr>
          <p:cNvPr id="313391" name="Text Box 47"/>
          <p:cNvSpPr txBox="1">
            <a:spLocks noChangeArrowheads="1"/>
          </p:cNvSpPr>
          <p:nvPr/>
        </p:nvSpPr>
        <p:spPr bwMode="auto">
          <a:xfrm>
            <a:off x="8208963" y="6203950"/>
            <a:ext cx="925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E1BC5"/>
                </a:solidFill>
                <a:latin typeface="Comic Sans MS" charset="0"/>
              </a:rPr>
              <a:t>06-27</a:t>
            </a:r>
          </a:p>
        </p:txBody>
      </p:sp>
      <p:sp>
        <p:nvSpPr>
          <p:cNvPr id="313392" name="Text Box 48"/>
          <p:cNvSpPr txBox="1">
            <a:spLocks noChangeArrowheads="1"/>
          </p:cNvSpPr>
          <p:nvPr/>
        </p:nvSpPr>
        <p:spPr bwMode="auto">
          <a:xfrm>
            <a:off x="238125" y="3713163"/>
            <a:ext cx="1951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61AC6"/>
                </a:solidFill>
              </a:rPr>
              <a:t>esckþIsnüa</a:t>
            </a:r>
          </a:p>
        </p:txBody>
      </p:sp>
      <p:sp>
        <p:nvSpPr>
          <p:cNvPr id="313393" name="Text Box 49"/>
          <p:cNvSpPr txBox="1">
            <a:spLocks noChangeArrowheads="1"/>
          </p:cNvSpPr>
          <p:nvPr/>
        </p:nvSpPr>
        <p:spPr bwMode="auto">
          <a:xfrm>
            <a:off x="7456488" y="3713163"/>
            <a:ext cx="2097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61AC6"/>
                </a:solidFill>
              </a:rPr>
              <a:t>bMeBj</a:t>
            </a:r>
          </a:p>
        </p:txBody>
      </p:sp>
      <p:sp>
        <p:nvSpPr>
          <p:cNvPr id="313394" name="Line 50"/>
          <p:cNvSpPr>
            <a:spLocks noChangeShapeType="1"/>
          </p:cNvSpPr>
          <p:nvPr/>
        </p:nvSpPr>
        <p:spPr bwMode="auto">
          <a:xfrm>
            <a:off x="7126288" y="1866900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95" name="Line 51"/>
          <p:cNvSpPr>
            <a:spLocks noChangeShapeType="1"/>
          </p:cNvSpPr>
          <p:nvPr/>
        </p:nvSpPr>
        <p:spPr bwMode="auto">
          <a:xfrm>
            <a:off x="7335838" y="26336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96" name="Line 52"/>
          <p:cNvSpPr>
            <a:spLocks noChangeShapeType="1"/>
          </p:cNvSpPr>
          <p:nvPr/>
        </p:nvSpPr>
        <p:spPr bwMode="auto">
          <a:xfrm>
            <a:off x="7431088" y="32988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97" name="Line 53"/>
          <p:cNvSpPr>
            <a:spLocks noChangeShapeType="1"/>
          </p:cNvSpPr>
          <p:nvPr/>
        </p:nvSpPr>
        <p:spPr bwMode="auto">
          <a:xfrm>
            <a:off x="7583488" y="4406900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98" name="Line 54"/>
          <p:cNvSpPr>
            <a:spLocks noChangeShapeType="1"/>
          </p:cNvSpPr>
          <p:nvPr/>
        </p:nvSpPr>
        <p:spPr bwMode="auto">
          <a:xfrm>
            <a:off x="857250" y="18764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99" name="Line 55"/>
          <p:cNvSpPr>
            <a:spLocks noChangeShapeType="1"/>
          </p:cNvSpPr>
          <p:nvPr/>
        </p:nvSpPr>
        <p:spPr bwMode="auto">
          <a:xfrm>
            <a:off x="752475" y="26431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00" name="Line 56"/>
          <p:cNvSpPr>
            <a:spLocks noChangeShapeType="1"/>
          </p:cNvSpPr>
          <p:nvPr/>
        </p:nvSpPr>
        <p:spPr bwMode="auto">
          <a:xfrm>
            <a:off x="661988" y="32940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01" name="Line 57"/>
          <p:cNvSpPr>
            <a:spLocks noChangeShapeType="1"/>
          </p:cNvSpPr>
          <p:nvPr/>
        </p:nvSpPr>
        <p:spPr bwMode="auto">
          <a:xfrm>
            <a:off x="485775" y="4373563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02" name="Rectangle 58"/>
          <p:cNvSpPr>
            <a:spLocks noChangeArrowheads="1"/>
          </p:cNvSpPr>
          <p:nvPr/>
        </p:nvSpPr>
        <p:spPr bwMode="auto">
          <a:xfrm>
            <a:off x="1587500" y="5751513"/>
            <a:ext cx="242093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61AC6"/>
                </a:solidFill>
              </a:rPr>
              <a:t>GtisuxumTsSn_</a:t>
            </a:r>
          </a:p>
        </p:txBody>
      </p:sp>
      <p:sp>
        <p:nvSpPr>
          <p:cNvPr id="313403" name="Text Box 59"/>
          <p:cNvSpPr txBox="1">
            <a:spLocks noChangeArrowheads="1"/>
          </p:cNvSpPr>
          <p:nvPr/>
        </p:nvSpPr>
        <p:spPr bwMode="auto">
          <a:xfrm>
            <a:off x="1500188" y="40147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1E1BC5"/>
              </a:solidFill>
              <a:latin typeface="Times" charset="0"/>
            </a:endParaRPr>
          </a:p>
        </p:txBody>
      </p:sp>
      <p:sp>
        <p:nvSpPr>
          <p:cNvPr id="313404" name="Rectangle 60"/>
          <p:cNvSpPr>
            <a:spLocks noChangeArrowheads="1"/>
          </p:cNvSpPr>
          <p:nvPr/>
        </p:nvSpPr>
        <p:spPr bwMode="auto">
          <a:xfrm>
            <a:off x="4313238" y="5522913"/>
            <a:ext cx="2333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61AC6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61AC6"/>
                </a:solidFill>
              </a:rPr>
              <a:t>EkvyWt</a:t>
            </a:r>
            <a:r>
              <a:rPr lang="en-US" sz="2000" b="1">
                <a:solidFill>
                  <a:srgbClr val="261AC6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61AC6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61AC6"/>
                </a:solidFill>
              </a:rPr>
              <a:t>GtisuxumTsSn_ </a:t>
            </a:r>
            <a:r>
              <a:rPr lang="en-US" sz="2000" b="1">
                <a:solidFill>
                  <a:srgbClr val="261AC6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313405" name="Group 61"/>
          <p:cNvGrpSpPr>
            <a:grpSpLocks/>
          </p:cNvGrpSpPr>
          <p:nvPr/>
        </p:nvGrpSpPr>
        <p:grpSpPr bwMode="auto">
          <a:xfrm>
            <a:off x="5457825" y="571500"/>
            <a:ext cx="703263" cy="958850"/>
            <a:chOff x="2464" y="201"/>
            <a:chExt cx="443" cy="604"/>
          </a:xfrm>
        </p:grpSpPr>
        <p:sp>
          <p:nvSpPr>
            <p:cNvPr id="313406" name="Rectangle 62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07" name="Rectangle 63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08" name="Rectangle 64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409" name="Group 65"/>
          <p:cNvGrpSpPr>
            <a:grpSpLocks/>
          </p:cNvGrpSpPr>
          <p:nvPr/>
        </p:nvGrpSpPr>
        <p:grpSpPr bwMode="auto">
          <a:xfrm>
            <a:off x="-409575" y="0"/>
            <a:ext cx="10148888" cy="6953250"/>
            <a:chOff x="-218" y="0"/>
            <a:chExt cx="6328" cy="4380"/>
          </a:xfrm>
        </p:grpSpPr>
        <p:sp>
          <p:nvSpPr>
            <p:cNvPr id="313410" name="Rectangle 66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11" name="Rectangle 67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12" name="Rectangle 68"/>
            <p:cNvSpPr>
              <a:spLocks noChangeArrowheads="1"/>
            </p:cNvSpPr>
            <p:nvPr/>
          </p:nvSpPr>
          <p:spPr bwMode="auto">
            <a:xfrm>
              <a:off x="2155" y="107"/>
              <a:ext cx="92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313413" name="Rectangle 69"/>
            <p:cNvSpPr>
              <a:spLocks noChangeArrowheads="1"/>
            </p:cNvSpPr>
            <p:nvPr/>
          </p:nvSpPr>
          <p:spPr bwMode="auto">
            <a:xfrm>
              <a:off x="2151" y="335"/>
              <a:ext cx="91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313414" name="Rectangle 70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30F6FD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313415" name="Rectangle 71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16" name="Rectangle 72"/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313417" name="Rectangle 73"/>
            <p:cNvSpPr>
              <a:spLocks noChangeArrowheads="1"/>
            </p:cNvSpPr>
            <p:nvPr/>
          </p:nvSpPr>
          <p:spPr bwMode="auto">
            <a:xfrm>
              <a:off x="4176" y="447"/>
              <a:ext cx="1224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313418" name="Rectangle 74"/>
            <p:cNvSpPr>
              <a:spLocks noChangeArrowheads="1"/>
            </p:cNvSpPr>
            <p:nvPr/>
          </p:nvSpPr>
          <p:spPr bwMode="auto">
            <a:xfrm>
              <a:off x="347" y="441"/>
              <a:ext cx="122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30F6FD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313419" name="Rectangle 75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20" name="Rectangle 76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21" name="Rectangle 77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22" name="Rectangle 78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23" name="Rectangle 79"/>
            <p:cNvSpPr>
              <a:spLocks noChangeArrowheads="1"/>
            </p:cNvSpPr>
            <p:nvPr/>
          </p:nvSpPr>
          <p:spPr bwMode="auto">
            <a:xfrm>
              <a:off x="3976" y="1271"/>
              <a:ext cx="1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313424" name="Rectangle 80"/>
            <p:cNvSpPr>
              <a:spLocks noChangeArrowheads="1"/>
            </p:cNvSpPr>
            <p:nvPr/>
          </p:nvSpPr>
          <p:spPr bwMode="auto">
            <a:xfrm>
              <a:off x="197" y="1279"/>
              <a:ext cx="114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30F6FD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313425" name="Rectangle 81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26" name="Rectangle 82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27" name="Rectangle 83"/>
            <p:cNvSpPr>
              <a:spLocks noChangeArrowheads="1"/>
            </p:cNvSpPr>
            <p:nvPr/>
          </p:nvSpPr>
          <p:spPr bwMode="auto">
            <a:xfrm>
              <a:off x="250" y="1711"/>
              <a:ext cx="80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313428" name="Rectangle 84"/>
            <p:cNvSpPr>
              <a:spLocks noChangeArrowheads="1"/>
            </p:cNvSpPr>
            <p:nvPr/>
          </p:nvSpPr>
          <p:spPr bwMode="auto">
            <a:xfrm>
              <a:off x="4657" y="1711"/>
              <a:ext cx="65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313429" name="Rectangle 85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30" name="Rectangle 86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FFFF00"/>
                </a:solidFill>
                <a:latin typeface="Times" charset="0"/>
              </a:endParaRPr>
            </a:p>
          </p:txBody>
        </p:sp>
        <p:sp>
          <p:nvSpPr>
            <p:cNvPr id="313431" name="Rectangle 87"/>
            <p:cNvSpPr>
              <a:spLocks noChangeArrowheads="1"/>
            </p:cNvSpPr>
            <p:nvPr/>
          </p:nvSpPr>
          <p:spPr bwMode="auto">
            <a:xfrm>
              <a:off x="4600" y="2132"/>
              <a:ext cx="75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sp>
          <p:nvSpPr>
            <p:cNvPr id="313432" name="Rectangle 88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313433" name="Group 89"/>
            <p:cNvGrpSpPr>
              <a:grpSpLocks/>
            </p:cNvGrpSpPr>
            <p:nvPr/>
          </p:nvGrpSpPr>
          <p:grpSpPr bwMode="auto">
            <a:xfrm>
              <a:off x="1344" y="1536"/>
              <a:ext cx="3404" cy="1817"/>
              <a:chOff x="1344" y="1536"/>
              <a:chExt cx="3404" cy="1817"/>
            </a:xfrm>
          </p:grpSpPr>
          <p:sp>
            <p:nvSpPr>
              <p:cNvPr id="313434" name="Line 90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35" name="Line 91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36" name="Line 92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37" name="Line 93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38" name="Line 94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39" name="Line 95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40" name="Line 96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41" name="Line 97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42" name="Rectangle 98"/>
              <p:cNvSpPr>
                <a:spLocks noChangeArrowheads="1"/>
              </p:cNvSpPr>
              <p:nvPr/>
            </p:nvSpPr>
            <p:spPr bwMode="auto">
              <a:xfrm rot="5246759">
                <a:off x="2194" y="2334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PROPHECIES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313443" name="Rectangle 99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  <a:latin typeface="Helvetica BlackOblique" charset="0"/>
                  </a:rPr>
                  <a:t>REVELATION</a:t>
                </a:r>
                <a:endParaRPr lang="en-US" sz="16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313444" name="Rectangle 100"/>
              <p:cNvSpPr>
                <a:spLocks noChangeArrowheads="1"/>
              </p:cNvSpPr>
              <p:nvPr/>
            </p:nvSpPr>
            <p:spPr bwMode="auto">
              <a:xfrm rot="3267768">
                <a:off x="1819" y="2524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WRITINGS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313445" name="Rectangle 101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EPISTLES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313446" name="Rectangle 102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ACTS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313447" name="Rectangle 103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HISTORIES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313448" name="Rectangle 104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21ED11"/>
                    </a:solidFill>
                    <a:latin typeface="Helvetica BlackOblique" charset="0"/>
                  </a:rPr>
                  <a:t>LAW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  <p:sp>
            <p:nvSpPr>
              <p:cNvPr id="313449" name="Rectangle 105"/>
              <p:cNvSpPr>
                <a:spLocks noChangeArrowheads="1"/>
              </p:cNvSpPr>
              <p:nvPr/>
            </p:nvSpPr>
            <p:spPr bwMode="auto">
              <a:xfrm rot="18254599">
                <a:off x="2907" y="2033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chemeClr val="hlink"/>
                    </a:solidFill>
                    <a:latin typeface="Helvetica BlackOblique" charset="0"/>
                  </a:rPr>
                  <a:t>GOSPELS</a:t>
                </a:r>
                <a:endParaRPr lang="en-US" sz="1800" b="1">
                  <a:solidFill>
                    <a:srgbClr val="FFFF00"/>
                  </a:solidFill>
                  <a:latin typeface="Helvetica BlackOblique" charset="0"/>
                </a:endParaRPr>
              </a:p>
            </p:txBody>
          </p:sp>
        </p:grpSp>
        <p:sp>
          <p:nvSpPr>
            <p:cNvPr id="313450" name="Rectangle 106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313451" name="Rectangle 107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313452" name="Rectangle 108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313453" name="Rectangle 109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313454" name="Text Box 110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313455" name="Text Box 111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313456" name="Text Box 112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30F6FD"/>
                </a:solidFill>
                <a:latin typeface="Times" charset="0"/>
              </a:endParaRPr>
            </a:p>
          </p:txBody>
        </p:sp>
        <p:sp>
          <p:nvSpPr>
            <p:cNvPr id="313457" name="Line 113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58" name="Line 114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59" name="Line 115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0" name="Line 116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1" name="Line 117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2" name="Line 118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3" name="Line 119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4" name="Line 120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65" name="Rectangle 121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30F6FD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313466" name="Text Box 122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3467" name="Rectangle 123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3187806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30F6FD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30F6FD"/>
                </a:solidFill>
                <a:latin typeface="Lucida Handwriting" charset="0"/>
              </a:endParaRPr>
            </a:p>
          </p:txBody>
        </p:sp>
        <p:grpSp>
          <p:nvGrpSpPr>
            <p:cNvPr id="313468" name="Group 124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313469" name="Rectangle 125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70" name="Rectangle 126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71" name="Rectangle 127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3472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73" name="Rectangle 129"/>
            <p:cNvSpPr>
              <a:spLocks noChangeArrowheads="1"/>
            </p:cNvSpPr>
            <p:nvPr/>
          </p:nvSpPr>
          <p:spPr bwMode="auto">
            <a:xfrm>
              <a:off x="3615" y="3054"/>
              <a:ext cx="103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800" b="1">
                  <a:solidFill>
                    <a:schemeClr val="folHlink"/>
                  </a:solidFill>
                </a:rPr>
                <a:t>GMbUrTaMg</a:t>
              </a:r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12</a:t>
              </a:r>
            </a:p>
          </p:txBody>
        </p:sp>
        <p:sp>
          <p:nvSpPr>
            <p:cNvPr id="313474" name="Rectangle 130"/>
            <p:cNvSpPr>
              <a:spLocks noChangeArrowheads="1"/>
            </p:cNvSpPr>
            <p:nvPr/>
          </p:nvSpPr>
          <p:spPr bwMode="auto">
            <a:xfrm>
              <a:off x="4357" y="1393"/>
              <a:ext cx="564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nikçmnM</a:t>
              </a:r>
            </a:p>
          </p:txBody>
        </p:sp>
        <p:sp>
          <p:nvSpPr>
            <p:cNvPr id="313475" name="Rectangle 131"/>
            <p:cNvSpPr>
              <a:spLocks noChangeArrowheads="1"/>
            </p:cNvSpPr>
            <p:nvPr/>
          </p:nvSpPr>
          <p:spPr bwMode="auto">
            <a:xfrm>
              <a:off x="1192" y="3747"/>
              <a:ext cx="1437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esckIþGFib,ay</a:t>
              </a:r>
              <a:r>
                <a:rPr lang="en-US" sz="2800" b="1">
                  <a:solidFill>
                    <a:schemeClr val="bg1"/>
                  </a:solidFill>
                  <a:latin typeface="Comic Sans MS" charset="0"/>
                </a:rPr>
                <a:t> 5</a:t>
              </a:r>
            </a:p>
          </p:txBody>
        </p:sp>
        <p:sp>
          <p:nvSpPr>
            <p:cNvPr id="313476" name="Rectangle 132"/>
            <p:cNvSpPr>
              <a:spLocks noChangeArrowheads="1"/>
            </p:cNvSpPr>
            <p:nvPr/>
          </p:nvSpPr>
          <p:spPr bwMode="auto">
            <a:xfrm>
              <a:off x="2372" y="1048"/>
              <a:ext cx="1325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99CCFF"/>
                  </a:solidFill>
                </a:rPr>
                <a:t>karEbgEckTwkdI </a:t>
              </a:r>
            </a:p>
          </p:txBody>
        </p:sp>
        <p:sp>
          <p:nvSpPr>
            <p:cNvPr id="313477" name="Rectangle 133"/>
            <p:cNvSpPr>
              <a:spLocks noChangeArrowheads="1"/>
            </p:cNvSpPr>
            <p:nvPr/>
          </p:nvSpPr>
          <p:spPr bwMode="auto">
            <a:xfrm>
              <a:off x="927" y="2606"/>
              <a:ext cx="962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BYkecAhVay</a:t>
              </a:r>
            </a:p>
          </p:txBody>
        </p:sp>
        <p:sp>
          <p:nvSpPr>
            <p:cNvPr id="313478" name="Rectangle 134"/>
            <p:cNvSpPr>
              <a:spLocks noChangeArrowheads="1"/>
            </p:cNvSpPr>
            <p:nvPr/>
          </p:nvSpPr>
          <p:spPr bwMode="auto">
            <a:xfrm>
              <a:off x="659" y="573"/>
              <a:ext cx="67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dMNwgl¥</a:t>
              </a:r>
            </a:p>
          </p:txBody>
        </p:sp>
        <p:sp>
          <p:nvSpPr>
            <p:cNvPr id="313479" name="Rectangle 135"/>
            <p:cNvSpPr>
              <a:spLocks noChangeArrowheads="1"/>
            </p:cNvSpPr>
            <p:nvPr/>
          </p:nvSpPr>
          <p:spPr bwMode="auto">
            <a:xfrm>
              <a:off x="124" y="3416"/>
              <a:ext cx="837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CDCDCF"/>
                  </a:solidFill>
                </a:rPr>
                <a:t>s- B- Bi </a:t>
              </a:r>
            </a:p>
          </p:txBody>
        </p:sp>
        <p:sp>
          <p:nvSpPr>
            <p:cNvPr id="313480" name="Rectangle 136"/>
            <p:cNvSpPr>
              <a:spLocks noChangeArrowheads="1"/>
            </p:cNvSpPr>
            <p:nvPr/>
          </p:nvSpPr>
          <p:spPr bwMode="auto">
            <a:xfrm>
              <a:off x="114" y="178"/>
              <a:ext cx="1034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hlink"/>
                  </a:solidFill>
                </a:rPr>
                <a:t>karRtas;ehA</a:t>
              </a:r>
            </a:p>
          </p:txBody>
        </p:sp>
        <p:sp>
          <p:nvSpPr>
            <p:cNvPr id="313481" name="Rectangle 137"/>
            <p:cNvSpPr>
              <a:spLocks noChangeArrowheads="1"/>
            </p:cNvSpPr>
            <p:nvPr/>
          </p:nvSpPr>
          <p:spPr bwMode="auto">
            <a:xfrm>
              <a:off x="1809" y="2922"/>
              <a:ext cx="57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99CCFF"/>
                  </a:solidFill>
                </a:rPr>
                <a:t>G- G </a:t>
              </a:r>
            </a:p>
          </p:txBody>
        </p:sp>
        <p:sp>
          <p:nvSpPr>
            <p:cNvPr id="313482" name="Rectangle 138"/>
            <p:cNvSpPr>
              <a:spLocks noChangeArrowheads="1"/>
            </p:cNvSpPr>
            <p:nvPr/>
          </p:nvSpPr>
          <p:spPr bwMode="auto">
            <a:xfrm>
              <a:off x="3935" y="2248"/>
              <a:ext cx="77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TasPaB </a:t>
              </a:r>
            </a:p>
          </p:txBody>
        </p:sp>
        <p:sp>
          <p:nvSpPr>
            <p:cNvPr id="313483" name="Rectangle 139"/>
            <p:cNvSpPr>
              <a:spLocks noChangeArrowheads="1"/>
            </p:cNvSpPr>
            <p:nvPr/>
          </p:nvSpPr>
          <p:spPr bwMode="auto">
            <a:xfrm>
              <a:off x="2203" y="677"/>
              <a:ext cx="73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sIuNay</a:t>
              </a:r>
              <a:r>
                <a:rPr lang="en-US" sz="4000" b="1">
                  <a:solidFill>
                    <a:srgbClr val="00CC00"/>
                  </a:solidFill>
                </a:rPr>
                <a:t> </a:t>
              </a:r>
            </a:p>
          </p:txBody>
        </p:sp>
        <p:sp>
          <p:nvSpPr>
            <p:cNvPr id="313484" name="Rectangle 140"/>
            <p:cNvSpPr>
              <a:spLocks noChangeArrowheads="1"/>
            </p:cNvSpPr>
            <p:nvPr/>
          </p:nvSpPr>
          <p:spPr bwMode="auto">
            <a:xfrm>
              <a:off x="3950" y="3806"/>
              <a:ext cx="2160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karvilRtLb;TaMg</a:t>
              </a:r>
              <a:r>
                <a:rPr lang="en-US" sz="5400" b="1">
                  <a:solidFill>
                    <a:srgbClr val="FF3300"/>
                  </a:solidFill>
                </a:rPr>
                <a:t> </a:t>
              </a:r>
              <a:r>
                <a:rPr lang="en-US" sz="2800" b="1">
                  <a:solidFill>
                    <a:srgbClr val="FF3300"/>
                  </a:solidFill>
                  <a:latin typeface="Comic Sans MS" charset="0"/>
                </a:rPr>
                <a:t>3 </a:t>
              </a:r>
              <a:r>
                <a:rPr lang="en-US" sz="4400" b="1">
                  <a:solidFill>
                    <a:srgbClr val="FF3300"/>
                  </a:solidFill>
                </a:rPr>
                <a:t>elIk&gt;&gt;&gt;</a:t>
              </a:r>
              <a:r>
                <a:rPr lang="en-US" sz="4000" b="1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313485" name="Rectangle 141"/>
            <p:cNvSpPr>
              <a:spLocks noChangeArrowheads="1"/>
            </p:cNvSpPr>
            <p:nvPr/>
          </p:nvSpPr>
          <p:spPr bwMode="auto">
            <a:xfrm>
              <a:off x="1307" y="1875"/>
              <a:ext cx="92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GuIRsaEGl </a:t>
              </a:r>
            </a:p>
          </p:txBody>
        </p:sp>
        <p:sp>
          <p:nvSpPr>
            <p:cNvPr id="313486" name="Rectangle 142"/>
            <p:cNvSpPr>
              <a:spLocks noChangeArrowheads="1"/>
            </p:cNvSpPr>
            <p:nvPr/>
          </p:nvSpPr>
          <p:spPr bwMode="auto">
            <a:xfrm>
              <a:off x="405" y="2119"/>
              <a:ext cx="744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y – G </a:t>
              </a:r>
            </a:p>
          </p:txBody>
        </p:sp>
        <p:sp>
          <p:nvSpPr>
            <p:cNvPr id="313487" name="Rectangle 143"/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313488" name="Rectangle 144"/>
            <p:cNvSpPr>
              <a:spLocks noChangeArrowheads="1"/>
            </p:cNvSpPr>
            <p:nvPr/>
          </p:nvSpPr>
          <p:spPr bwMode="auto">
            <a:xfrm>
              <a:off x="2204" y="322"/>
              <a:ext cx="817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s- d- s</a:t>
              </a:r>
            </a:p>
          </p:txBody>
        </p:sp>
        <p:sp>
          <p:nvSpPr>
            <p:cNvPr id="313489" name="Rectangle 145"/>
            <p:cNvSpPr>
              <a:spLocks noChangeArrowheads="1"/>
            </p:cNvSpPr>
            <p:nvPr/>
          </p:nvSpPr>
          <p:spPr bwMode="auto">
            <a:xfrm>
              <a:off x="2469" y="3425"/>
              <a:ext cx="84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s- G- n </a:t>
              </a:r>
            </a:p>
          </p:txBody>
        </p:sp>
        <p:sp>
          <p:nvSpPr>
            <p:cNvPr id="313490" name="Rectangle 146"/>
            <p:cNvSpPr>
              <a:spLocks noChangeArrowheads="1"/>
            </p:cNvSpPr>
            <p:nvPr/>
          </p:nvSpPr>
          <p:spPr bwMode="auto">
            <a:xfrm>
              <a:off x="2476" y="2295"/>
              <a:ext cx="57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kic©kar</a:t>
              </a:r>
            </a:p>
          </p:txBody>
        </p:sp>
        <p:sp>
          <p:nvSpPr>
            <p:cNvPr id="313491" name="Rectangle 147"/>
            <p:cNvSpPr>
              <a:spLocks noChangeArrowheads="1"/>
            </p:cNvSpPr>
            <p:nvPr/>
          </p:nvSpPr>
          <p:spPr bwMode="auto">
            <a:xfrm>
              <a:off x="4533" y="641"/>
              <a:ext cx="565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sMbuRt</a:t>
              </a:r>
            </a:p>
          </p:txBody>
        </p:sp>
        <p:sp>
          <p:nvSpPr>
            <p:cNvPr id="313492" name="Rectangle 148"/>
            <p:cNvSpPr>
              <a:spLocks noChangeArrowheads="1"/>
            </p:cNvSpPr>
            <p:nvPr/>
          </p:nvSpPr>
          <p:spPr bwMode="auto">
            <a:xfrm>
              <a:off x="3564" y="118"/>
              <a:ext cx="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kaeds )ana:</a:t>
              </a:r>
            </a:p>
          </p:txBody>
        </p:sp>
        <p:sp>
          <p:nvSpPr>
            <p:cNvPr id="313493" name="Rectangle 149"/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FEF800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313494" name="Rectangle 150"/>
            <p:cNvSpPr>
              <a:spLocks noChangeArrowheads="1"/>
            </p:cNvSpPr>
            <p:nvPr/>
          </p:nvSpPr>
          <p:spPr bwMode="auto">
            <a:xfrm>
              <a:off x="3531" y="2605"/>
              <a:ext cx="49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yUda </a:t>
              </a:r>
            </a:p>
          </p:txBody>
        </p:sp>
        <p:sp>
          <p:nvSpPr>
            <p:cNvPr id="313495" name="Rectangle 151"/>
            <p:cNvSpPr>
              <a:spLocks noChangeArrowheads="1"/>
            </p:cNvSpPr>
            <p:nvPr/>
          </p:nvSpPr>
          <p:spPr bwMode="auto">
            <a:xfrm>
              <a:off x="2332" y="1539"/>
              <a:ext cx="65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70 </a:t>
              </a:r>
              <a:r>
                <a:rPr lang="en-US" sz="4400" b="1">
                  <a:solidFill>
                    <a:schemeClr val="folHlink"/>
                  </a:solidFill>
                </a:rPr>
                <a:t>qñaM</a:t>
              </a:r>
            </a:p>
          </p:txBody>
        </p:sp>
        <p:sp>
          <p:nvSpPr>
            <p:cNvPr id="313496" name="Rectangle 152"/>
            <p:cNvSpPr>
              <a:spLocks noChangeArrowheads="1"/>
            </p:cNvSpPr>
            <p:nvPr/>
          </p:nvSpPr>
          <p:spPr bwMode="auto">
            <a:xfrm>
              <a:off x="231" y="1470"/>
              <a:ext cx="610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FF00"/>
                  </a:solidFill>
                </a:rPr>
                <a:t>BYkCuMnM </a:t>
              </a:r>
            </a:p>
          </p:txBody>
        </p:sp>
        <p:sp>
          <p:nvSpPr>
            <p:cNvPr id="313497" name="Rectangle 153"/>
            <p:cNvSpPr>
              <a:spLocks noChangeArrowheads="1"/>
            </p:cNvSpPr>
            <p:nvPr/>
          </p:nvSpPr>
          <p:spPr bwMode="auto">
            <a:xfrm>
              <a:off x="4538" y="2739"/>
              <a:ext cx="855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folHlink"/>
                  </a:solidFill>
                </a:rPr>
                <a:t>d- BU- Br </a:t>
              </a:r>
            </a:p>
          </p:txBody>
        </p:sp>
        <p:sp>
          <p:nvSpPr>
            <p:cNvPr id="313498" name="Rectangle 154"/>
            <p:cNvSpPr>
              <a:spLocks noChangeArrowheads="1"/>
            </p:cNvSpPr>
            <p:nvPr/>
          </p:nvSpPr>
          <p:spPr bwMode="auto">
            <a:xfrm>
              <a:off x="3734" y="551"/>
              <a:ext cx="38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folHlink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313499" name="Rectangle 155"/>
            <p:cNvSpPr>
              <a:spLocks noChangeArrowheads="1"/>
            </p:cNvSpPr>
            <p:nvPr/>
          </p:nvSpPr>
          <p:spPr bwMode="auto">
            <a:xfrm>
              <a:off x="354" y="962"/>
              <a:ext cx="587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00CC00"/>
                  </a:solidFill>
                </a:rPr>
                <a:t>ey:rIxUr</a:t>
              </a:r>
            </a:p>
          </p:txBody>
        </p:sp>
        <p:sp>
          <p:nvSpPr>
            <p:cNvPr id="313500" name="Rectangle 156"/>
            <p:cNvSpPr>
              <a:spLocks noChangeArrowheads="1"/>
            </p:cNvSpPr>
            <p:nvPr/>
          </p:nvSpPr>
          <p:spPr bwMode="auto">
            <a:xfrm>
              <a:off x="0" y="3061"/>
              <a:ext cx="64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chemeClr val="hlink"/>
                  </a:solidFill>
                </a:rPr>
                <a:t>vivrN³ </a:t>
              </a:r>
            </a:p>
          </p:txBody>
        </p:sp>
        <p:sp>
          <p:nvSpPr>
            <p:cNvPr id="313501" name="Rectangle 157"/>
            <p:cNvSpPr>
              <a:spLocks noChangeArrowheads="1"/>
            </p:cNvSpPr>
            <p:nvPr/>
          </p:nvSpPr>
          <p:spPr bwMode="auto">
            <a:xfrm>
              <a:off x="3806" y="1793"/>
              <a:ext cx="52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FF3300"/>
                  </a:solidFill>
                </a:rPr>
                <a:t>ehara</a:t>
              </a:r>
            </a:p>
          </p:txBody>
        </p:sp>
      </p:grpSp>
      <p:grpSp>
        <p:nvGrpSpPr>
          <p:cNvPr id="313502" name="Group 158"/>
          <p:cNvGrpSpPr>
            <a:grpSpLocks/>
          </p:cNvGrpSpPr>
          <p:nvPr/>
        </p:nvGrpSpPr>
        <p:grpSpPr bwMode="auto">
          <a:xfrm>
            <a:off x="-441325" y="0"/>
            <a:ext cx="10148888" cy="6953250"/>
            <a:chOff x="-218" y="0"/>
            <a:chExt cx="6328" cy="4380"/>
          </a:xfrm>
        </p:grpSpPr>
        <p:sp>
          <p:nvSpPr>
            <p:cNvPr id="313503" name="Rectangle 159"/>
            <p:cNvSpPr>
              <a:spLocks noChangeArrowheads="1"/>
            </p:cNvSpPr>
            <p:nvPr/>
          </p:nvSpPr>
          <p:spPr bwMode="auto">
            <a:xfrm>
              <a:off x="1992" y="191"/>
              <a:ext cx="18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04" name="Rectangle 160"/>
            <p:cNvSpPr>
              <a:spLocks noChangeArrowheads="1"/>
            </p:cNvSpPr>
            <p:nvPr/>
          </p:nvSpPr>
          <p:spPr bwMode="auto">
            <a:xfrm>
              <a:off x="1993" y="396"/>
              <a:ext cx="20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05" name="Rectangle 161"/>
            <p:cNvSpPr>
              <a:spLocks noChangeArrowheads="1"/>
            </p:cNvSpPr>
            <p:nvPr/>
          </p:nvSpPr>
          <p:spPr bwMode="auto">
            <a:xfrm>
              <a:off x="2155" y="107"/>
              <a:ext cx="92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1600 years</a:t>
              </a:r>
            </a:p>
          </p:txBody>
        </p:sp>
        <p:sp>
          <p:nvSpPr>
            <p:cNvPr id="313506" name="Rectangle 162"/>
            <p:cNvSpPr>
              <a:spLocks noChangeArrowheads="1"/>
            </p:cNvSpPr>
            <p:nvPr/>
          </p:nvSpPr>
          <p:spPr bwMode="auto">
            <a:xfrm>
              <a:off x="2151" y="335"/>
              <a:ext cx="91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40 authors</a:t>
              </a:r>
            </a:p>
          </p:txBody>
        </p:sp>
        <p:sp>
          <p:nvSpPr>
            <p:cNvPr id="313507" name="Rectangle 163"/>
            <p:cNvSpPr>
              <a:spLocks noChangeArrowheads="1"/>
            </p:cNvSpPr>
            <p:nvPr/>
          </p:nvSpPr>
          <p:spPr bwMode="auto">
            <a:xfrm>
              <a:off x="2312" y="610"/>
              <a:ext cx="106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1E1BC5"/>
                  </a:solidFill>
                  <a:latin typeface="Times" charset="0"/>
                </a:rPr>
                <a:t>ONE THEME:</a:t>
              </a:r>
            </a:p>
          </p:txBody>
        </p:sp>
        <p:sp>
          <p:nvSpPr>
            <p:cNvPr id="313508" name="Rectangle 164"/>
            <p:cNvSpPr>
              <a:spLocks noChangeArrowheads="1"/>
            </p:cNvSpPr>
            <p:nvPr/>
          </p:nvSpPr>
          <p:spPr bwMode="auto">
            <a:xfrm>
              <a:off x="1990" y="638"/>
              <a:ext cx="19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09" name="Rectangle 165"/>
            <p:cNvSpPr>
              <a:spLocks noChangeArrowheads="1"/>
            </p:cNvSpPr>
            <p:nvPr/>
          </p:nvSpPr>
          <p:spPr bwMode="auto">
            <a:xfrm>
              <a:off x="1925" y="743"/>
              <a:ext cx="180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the glory of God</a:t>
              </a:r>
            </a:p>
          </p:txBody>
        </p:sp>
        <p:sp>
          <p:nvSpPr>
            <p:cNvPr id="313510" name="Rectangle 166"/>
            <p:cNvSpPr>
              <a:spLocks noChangeArrowheads="1"/>
            </p:cNvSpPr>
            <p:nvPr/>
          </p:nvSpPr>
          <p:spPr bwMode="auto">
            <a:xfrm>
              <a:off x="4176" y="447"/>
              <a:ext cx="1224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NEW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313511" name="Rectangle 167"/>
            <p:cNvSpPr>
              <a:spLocks noChangeArrowheads="1"/>
            </p:cNvSpPr>
            <p:nvPr/>
          </p:nvSpPr>
          <p:spPr bwMode="auto">
            <a:xfrm>
              <a:off x="347" y="441"/>
              <a:ext cx="122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5194" dir="3806097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OLD</a:t>
              </a:r>
              <a:r>
                <a:rPr lang="ja-JP" altLang="en-US" sz="28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 </a:t>
              </a:r>
            </a:p>
            <a:p>
              <a:pPr algn="ctr"/>
              <a:r>
                <a:rPr lang="en-US" sz="2800" b="1">
                  <a:solidFill>
                    <a:srgbClr val="1E1BC5"/>
                  </a:solidFill>
                  <a:latin typeface="Lucida Handwriting" charset="0"/>
                </a:rPr>
                <a:t>Testament</a:t>
              </a:r>
            </a:p>
          </p:txBody>
        </p:sp>
        <p:sp>
          <p:nvSpPr>
            <p:cNvPr id="313512" name="Rectangle 168"/>
            <p:cNvSpPr>
              <a:spLocks noChangeArrowheads="1"/>
            </p:cNvSpPr>
            <p:nvPr/>
          </p:nvSpPr>
          <p:spPr bwMode="auto">
            <a:xfrm>
              <a:off x="72" y="592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13" name="Rectangle 169"/>
            <p:cNvSpPr>
              <a:spLocks noChangeArrowheads="1"/>
            </p:cNvSpPr>
            <p:nvPr/>
          </p:nvSpPr>
          <p:spPr bwMode="auto">
            <a:xfrm>
              <a:off x="3736" y="592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14" name="Rectangle 170"/>
            <p:cNvSpPr>
              <a:spLocks noChangeArrowheads="1"/>
            </p:cNvSpPr>
            <p:nvPr/>
          </p:nvSpPr>
          <p:spPr bwMode="auto">
            <a:xfrm>
              <a:off x="-64" y="1104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15" name="Rectangle 171"/>
            <p:cNvSpPr>
              <a:spLocks noChangeArrowheads="1"/>
            </p:cNvSpPr>
            <p:nvPr/>
          </p:nvSpPr>
          <p:spPr bwMode="auto">
            <a:xfrm>
              <a:off x="3738" y="111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16" name="Rectangle 172"/>
            <p:cNvSpPr>
              <a:spLocks noChangeArrowheads="1"/>
            </p:cNvSpPr>
            <p:nvPr/>
          </p:nvSpPr>
          <p:spPr bwMode="auto">
            <a:xfrm>
              <a:off x="3976" y="1271"/>
              <a:ext cx="12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 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27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313517" name="Rectangle 173"/>
            <p:cNvSpPr>
              <a:spLocks noChangeArrowheads="1"/>
            </p:cNvSpPr>
            <p:nvPr/>
          </p:nvSpPr>
          <p:spPr bwMode="auto">
            <a:xfrm>
              <a:off x="197" y="1279"/>
              <a:ext cx="114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“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39</a:t>
              </a:r>
              <a:r>
                <a:rPr lang="ja-JP" altLang="en-US" sz="2400" b="1">
                  <a:solidFill>
                    <a:srgbClr val="1E1BC5"/>
                  </a:solidFill>
                  <a:latin typeface="Arial"/>
                </a:rPr>
                <a:t>”</a:t>
              </a: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 Books</a:t>
              </a:r>
            </a:p>
          </p:txBody>
        </p:sp>
        <p:sp>
          <p:nvSpPr>
            <p:cNvPr id="313518" name="Rectangle 174"/>
            <p:cNvSpPr>
              <a:spLocks noChangeArrowheads="1"/>
            </p:cNvSpPr>
            <p:nvPr/>
          </p:nvSpPr>
          <p:spPr bwMode="auto">
            <a:xfrm>
              <a:off x="4030" y="1460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19" name="Rectangle 175"/>
            <p:cNvSpPr>
              <a:spLocks noChangeArrowheads="1"/>
            </p:cNvSpPr>
            <p:nvPr/>
          </p:nvSpPr>
          <p:spPr bwMode="auto">
            <a:xfrm>
              <a:off x="32" y="1485"/>
              <a:ext cx="51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4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20" name="Rectangle 176"/>
            <p:cNvSpPr>
              <a:spLocks noChangeArrowheads="1"/>
            </p:cNvSpPr>
            <p:nvPr/>
          </p:nvSpPr>
          <p:spPr bwMode="auto">
            <a:xfrm>
              <a:off x="250" y="1711"/>
              <a:ext cx="80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Hebrew</a:t>
              </a:r>
            </a:p>
          </p:txBody>
        </p:sp>
        <p:sp>
          <p:nvSpPr>
            <p:cNvPr id="313521" name="Rectangle 177"/>
            <p:cNvSpPr>
              <a:spLocks noChangeArrowheads="1"/>
            </p:cNvSpPr>
            <p:nvPr/>
          </p:nvSpPr>
          <p:spPr bwMode="auto">
            <a:xfrm>
              <a:off x="4657" y="1711"/>
              <a:ext cx="65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Greek</a:t>
              </a:r>
            </a:p>
          </p:txBody>
        </p:sp>
        <p:sp>
          <p:nvSpPr>
            <p:cNvPr id="313522" name="Rectangle 178"/>
            <p:cNvSpPr>
              <a:spLocks noChangeArrowheads="1"/>
            </p:cNvSpPr>
            <p:nvPr/>
          </p:nvSpPr>
          <p:spPr bwMode="auto">
            <a:xfrm>
              <a:off x="3909" y="1979"/>
              <a:ext cx="51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23" name="Rectangle 179"/>
            <p:cNvSpPr>
              <a:spLocks noChangeArrowheads="1"/>
            </p:cNvSpPr>
            <p:nvPr/>
          </p:nvSpPr>
          <p:spPr bwMode="auto">
            <a:xfrm>
              <a:off x="-218" y="1983"/>
              <a:ext cx="51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800" b="1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24" name="Rectangle 180"/>
            <p:cNvSpPr>
              <a:spLocks noChangeArrowheads="1"/>
            </p:cNvSpPr>
            <p:nvPr/>
          </p:nvSpPr>
          <p:spPr bwMode="auto">
            <a:xfrm>
              <a:off x="4600" y="2132"/>
              <a:ext cx="75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Grace/ 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sp>
          <p:nvSpPr>
            <p:cNvPr id="313525" name="Rectangle 181"/>
            <p:cNvSpPr>
              <a:spLocks noChangeArrowheads="1"/>
            </p:cNvSpPr>
            <p:nvPr/>
          </p:nvSpPr>
          <p:spPr bwMode="auto">
            <a:xfrm>
              <a:off x="321" y="2133"/>
              <a:ext cx="71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8978" dir="402064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tabLst>
                  <a:tab pos="460375" algn="l"/>
                </a:tabLst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Law/</a:t>
              </a:r>
              <a:endParaRPr lang="en-US" sz="1800" b="1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313526" name="Group 182"/>
            <p:cNvGrpSpPr>
              <a:grpSpLocks/>
            </p:cNvGrpSpPr>
            <p:nvPr/>
          </p:nvGrpSpPr>
          <p:grpSpPr bwMode="auto">
            <a:xfrm>
              <a:off x="1344" y="1536"/>
              <a:ext cx="3404" cy="1817"/>
              <a:chOff x="1344" y="1536"/>
              <a:chExt cx="3404" cy="1817"/>
            </a:xfrm>
          </p:grpSpPr>
          <p:sp>
            <p:nvSpPr>
              <p:cNvPr id="313527" name="Line 183"/>
              <p:cNvSpPr>
                <a:spLocks noChangeShapeType="1"/>
              </p:cNvSpPr>
              <p:nvPr/>
            </p:nvSpPr>
            <p:spPr bwMode="auto">
              <a:xfrm flipV="1">
                <a:off x="3671" y="3296"/>
                <a:ext cx="644" cy="1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28" name="Line 184"/>
              <p:cNvSpPr>
                <a:spLocks noChangeShapeType="1"/>
              </p:cNvSpPr>
              <p:nvPr/>
            </p:nvSpPr>
            <p:spPr bwMode="auto">
              <a:xfrm>
                <a:off x="1344" y="3218"/>
                <a:ext cx="971" cy="71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29" name="Line 185"/>
              <p:cNvSpPr>
                <a:spLocks noChangeShapeType="1"/>
              </p:cNvSpPr>
              <p:nvPr/>
            </p:nvSpPr>
            <p:spPr bwMode="auto">
              <a:xfrm>
                <a:off x="1506" y="2660"/>
                <a:ext cx="894" cy="48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30" name="Line 186"/>
              <p:cNvSpPr>
                <a:spLocks noChangeShapeType="1"/>
              </p:cNvSpPr>
              <p:nvPr/>
            </p:nvSpPr>
            <p:spPr bwMode="auto">
              <a:xfrm>
                <a:off x="1930" y="2122"/>
                <a:ext cx="582" cy="798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31" name="Line 187"/>
              <p:cNvSpPr>
                <a:spLocks noChangeShapeType="1"/>
              </p:cNvSpPr>
              <p:nvPr/>
            </p:nvSpPr>
            <p:spPr bwMode="auto">
              <a:xfrm rot="578684">
                <a:off x="2594" y="1808"/>
                <a:ext cx="279" cy="1052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32" name="Line 188"/>
              <p:cNvSpPr>
                <a:spLocks noChangeShapeType="1"/>
              </p:cNvSpPr>
              <p:nvPr/>
            </p:nvSpPr>
            <p:spPr bwMode="auto">
              <a:xfrm flipH="1">
                <a:off x="3078" y="2071"/>
                <a:ext cx="591" cy="87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33" name="Line 189"/>
              <p:cNvSpPr>
                <a:spLocks noChangeShapeType="1"/>
              </p:cNvSpPr>
              <p:nvPr/>
            </p:nvSpPr>
            <p:spPr bwMode="auto">
              <a:xfrm flipH="1">
                <a:off x="3211" y="2410"/>
                <a:ext cx="797" cy="625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34" name="Line 190"/>
              <p:cNvSpPr>
                <a:spLocks noChangeShapeType="1"/>
              </p:cNvSpPr>
              <p:nvPr/>
            </p:nvSpPr>
            <p:spPr bwMode="auto">
              <a:xfrm flipV="1">
                <a:off x="3264" y="2946"/>
                <a:ext cx="1017" cy="264"/>
              </a:xfrm>
              <a:prstGeom prst="line">
                <a:avLst/>
              </a:prstGeom>
              <a:noFill/>
              <a:ln w="254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35" name="Rectangle 191"/>
              <p:cNvSpPr>
                <a:spLocks noChangeArrowheads="1"/>
              </p:cNvSpPr>
              <p:nvPr/>
            </p:nvSpPr>
            <p:spPr bwMode="auto">
              <a:xfrm rot="5246759">
                <a:off x="2194" y="2333"/>
                <a:ext cx="129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PROPHECIES</a:t>
                </a:r>
              </a:p>
            </p:txBody>
          </p:sp>
          <p:sp>
            <p:nvSpPr>
              <p:cNvPr id="313536" name="Rectangle 192"/>
              <p:cNvSpPr>
                <a:spLocks noChangeArrowheads="1"/>
              </p:cNvSpPr>
              <p:nvPr/>
            </p:nvSpPr>
            <p:spPr bwMode="auto">
              <a:xfrm>
                <a:off x="3422" y="3143"/>
                <a:ext cx="132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1E1BC5"/>
                    </a:solidFill>
                    <a:latin typeface="Helvetica BlackOblique" charset="0"/>
                  </a:rPr>
                  <a:t>REVELATION</a:t>
                </a:r>
              </a:p>
            </p:txBody>
          </p:sp>
          <p:sp>
            <p:nvSpPr>
              <p:cNvPr id="313537" name="Rectangle 193"/>
              <p:cNvSpPr>
                <a:spLocks noChangeArrowheads="1"/>
              </p:cNvSpPr>
              <p:nvPr/>
            </p:nvSpPr>
            <p:spPr bwMode="auto">
              <a:xfrm rot="3267768">
                <a:off x="1818" y="2523"/>
                <a:ext cx="1118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WRITINGS</a:t>
                </a:r>
              </a:p>
            </p:txBody>
          </p:sp>
          <p:sp>
            <p:nvSpPr>
              <p:cNvPr id="313538" name="Rectangle 194"/>
              <p:cNvSpPr>
                <a:spLocks noChangeArrowheads="1"/>
              </p:cNvSpPr>
              <p:nvPr/>
            </p:nvSpPr>
            <p:spPr bwMode="auto">
              <a:xfrm rot="20643327">
                <a:off x="3427" y="2833"/>
                <a:ext cx="9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EPISTLES</a:t>
                </a:r>
              </a:p>
            </p:txBody>
          </p:sp>
          <p:sp>
            <p:nvSpPr>
              <p:cNvPr id="313539" name="Rectangle 195"/>
              <p:cNvSpPr>
                <a:spLocks noChangeArrowheads="1"/>
              </p:cNvSpPr>
              <p:nvPr/>
            </p:nvSpPr>
            <p:spPr bwMode="auto">
              <a:xfrm rot="19276533">
                <a:off x="3353" y="2466"/>
                <a:ext cx="62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ACTS</a:t>
                </a:r>
              </a:p>
            </p:txBody>
          </p:sp>
          <p:sp>
            <p:nvSpPr>
              <p:cNvPr id="313540" name="Rectangle 196"/>
              <p:cNvSpPr>
                <a:spLocks noChangeArrowheads="1"/>
              </p:cNvSpPr>
              <p:nvPr/>
            </p:nvSpPr>
            <p:spPr bwMode="auto">
              <a:xfrm rot="1755647">
                <a:off x="1462" y="2754"/>
                <a:ext cx="1190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46662" dir="3284183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HISTORIES</a:t>
                </a:r>
              </a:p>
            </p:txBody>
          </p:sp>
          <p:sp>
            <p:nvSpPr>
              <p:cNvPr id="313541" name="Rectangle 197"/>
              <p:cNvSpPr>
                <a:spLocks noChangeArrowheads="1"/>
              </p:cNvSpPr>
              <p:nvPr/>
            </p:nvSpPr>
            <p:spPr bwMode="auto">
              <a:xfrm rot="240000">
                <a:off x="1596" y="3057"/>
                <a:ext cx="5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LAW</a:t>
                </a:r>
              </a:p>
            </p:txBody>
          </p:sp>
          <p:sp>
            <p:nvSpPr>
              <p:cNvPr id="313542" name="Rectangle 198"/>
              <p:cNvSpPr>
                <a:spLocks noChangeArrowheads="1"/>
              </p:cNvSpPr>
              <p:nvPr/>
            </p:nvSpPr>
            <p:spPr bwMode="auto">
              <a:xfrm rot="18254599">
                <a:off x="2908" y="2033"/>
                <a:ext cx="1222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>
                    <a:solidFill>
                      <a:srgbClr val="1E1BC5"/>
                    </a:solidFill>
                    <a:latin typeface="Helvetica BlackOblique" charset="0"/>
                  </a:rPr>
                  <a:t>GOSPELS</a:t>
                </a:r>
              </a:p>
            </p:txBody>
          </p:sp>
        </p:grpSp>
        <p:sp>
          <p:nvSpPr>
            <p:cNvPr id="313543" name="Rectangle 199"/>
            <p:cNvSpPr>
              <a:spLocks noChangeArrowheads="1"/>
            </p:cNvSpPr>
            <p:nvPr/>
          </p:nvSpPr>
          <p:spPr bwMode="auto">
            <a:xfrm>
              <a:off x="-36" y="2829"/>
              <a:ext cx="12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313544" name="Rectangle 200"/>
            <p:cNvSpPr>
              <a:spLocks noChangeArrowheads="1"/>
            </p:cNvSpPr>
            <p:nvPr/>
          </p:nvSpPr>
          <p:spPr bwMode="auto">
            <a:xfrm>
              <a:off x="4467" y="2841"/>
              <a:ext cx="135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Telescope</a:t>
              </a:r>
            </a:p>
          </p:txBody>
        </p:sp>
        <p:sp>
          <p:nvSpPr>
            <p:cNvPr id="313545" name="Rectangle 201"/>
            <p:cNvSpPr>
              <a:spLocks noChangeArrowheads="1"/>
            </p:cNvSpPr>
            <p:nvPr/>
          </p:nvSpPr>
          <p:spPr bwMode="auto">
            <a:xfrm>
              <a:off x="-54" y="3266"/>
              <a:ext cx="1154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Eternity Past</a:t>
              </a:r>
            </a:p>
          </p:txBody>
        </p:sp>
        <p:sp>
          <p:nvSpPr>
            <p:cNvPr id="313546" name="Rectangle 202"/>
            <p:cNvSpPr>
              <a:spLocks noChangeArrowheads="1"/>
            </p:cNvSpPr>
            <p:nvPr/>
          </p:nvSpPr>
          <p:spPr bwMode="auto">
            <a:xfrm>
              <a:off x="4585" y="3266"/>
              <a:ext cx="1143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Eternity Future</a:t>
              </a:r>
            </a:p>
          </p:txBody>
        </p:sp>
        <p:sp>
          <p:nvSpPr>
            <p:cNvPr id="313547" name="Text Box 203"/>
            <p:cNvSpPr txBox="1">
              <a:spLocks noChangeArrowheads="1"/>
            </p:cNvSpPr>
            <p:nvPr/>
          </p:nvSpPr>
          <p:spPr bwMode="auto">
            <a:xfrm>
              <a:off x="5177" y="3919"/>
              <a:ext cx="58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1E1BC5"/>
                  </a:solidFill>
                  <a:latin typeface="Comic Sans MS" charset="0"/>
                </a:rPr>
                <a:t>06-27</a:t>
              </a:r>
            </a:p>
          </p:txBody>
        </p:sp>
        <p:sp>
          <p:nvSpPr>
            <p:cNvPr id="313548" name="Text Box 204"/>
            <p:cNvSpPr txBox="1">
              <a:spLocks noChangeArrowheads="1"/>
            </p:cNvSpPr>
            <p:nvPr/>
          </p:nvSpPr>
          <p:spPr bwMode="auto">
            <a:xfrm>
              <a:off x="156" y="2350"/>
              <a:ext cx="1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Promise </a:t>
              </a:r>
            </a:p>
          </p:txBody>
        </p:sp>
        <p:sp>
          <p:nvSpPr>
            <p:cNvPr id="313549" name="Text Box 205"/>
            <p:cNvSpPr txBox="1">
              <a:spLocks noChangeArrowheads="1"/>
            </p:cNvSpPr>
            <p:nvPr/>
          </p:nvSpPr>
          <p:spPr bwMode="auto">
            <a:xfrm>
              <a:off x="4281" y="2350"/>
              <a:ext cx="17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Fulfillment</a:t>
              </a:r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50" name="Line 206"/>
            <p:cNvSpPr>
              <a:spLocks noChangeShapeType="1"/>
            </p:cNvSpPr>
            <p:nvPr/>
          </p:nvSpPr>
          <p:spPr bwMode="auto">
            <a:xfrm>
              <a:off x="4495" y="11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1" name="Line 207"/>
            <p:cNvSpPr>
              <a:spLocks noChangeShapeType="1"/>
            </p:cNvSpPr>
            <p:nvPr/>
          </p:nvSpPr>
          <p:spPr bwMode="auto">
            <a:xfrm>
              <a:off x="4627" y="1670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2" name="Line 208"/>
            <p:cNvSpPr>
              <a:spLocks noChangeShapeType="1"/>
            </p:cNvSpPr>
            <p:nvPr/>
          </p:nvSpPr>
          <p:spPr bwMode="auto">
            <a:xfrm>
              <a:off x="4687" y="2089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3" name="Line 209"/>
            <p:cNvSpPr>
              <a:spLocks noChangeShapeType="1"/>
            </p:cNvSpPr>
            <p:nvPr/>
          </p:nvSpPr>
          <p:spPr bwMode="auto">
            <a:xfrm>
              <a:off x="4783" y="2787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4" name="Line 210"/>
            <p:cNvSpPr>
              <a:spLocks noChangeShapeType="1"/>
            </p:cNvSpPr>
            <p:nvPr/>
          </p:nvSpPr>
          <p:spPr bwMode="auto">
            <a:xfrm>
              <a:off x="546" y="1193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5" name="Line 211"/>
            <p:cNvSpPr>
              <a:spLocks noChangeShapeType="1"/>
            </p:cNvSpPr>
            <p:nvPr/>
          </p:nvSpPr>
          <p:spPr bwMode="auto">
            <a:xfrm>
              <a:off x="480" y="167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6" name="Line 212"/>
            <p:cNvSpPr>
              <a:spLocks noChangeShapeType="1"/>
            </p:cNvSpPr>
            <p:nvPr/>
          </p:nvSpPr>
          <p:spPr bwMode="auto">
            <a:xfrm>
              <a:off x="423" y="208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7" name="Line 213"/>
            <p:cNvSpPr>
              <a:spLocks noChangeShapeType="1"/>
            </p:cNvSpPr>
            <p:nvPr/>
          </p:nvSpPr>
          <p:spPr bwMode="auto">
            <a:xfrm>
              <a:off x="312" y="2766"/>
              <a:ext cx="611" cy="0"/>
            </a:xfrm>
            <a:prstGeom prst="line">
              <a:avLst/>
            </a:prstGeom>
            <a:noFill/>
            <a:ln w="28575">
              <a:solidFill>
                <a:srgbClr val="023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58" name="Rectangle 214"/>
            <p:cNvSpPr>
              <a:spLocks noChangeArrowheads="1"/>
            </p:cNvSpPr>
            <p:nvPr/>
          </p:nvSpPr>
          <p:spPr bwMode="auto">
            <a:xfrm>
              <a:off x="1006" y="3634"/>
              <a:ext cx="15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7501" dir="3723739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1E1BC5"/>
                  </a:solidFill>
                  <a:latin typeface="Lucida Handwriting" charset="0"/>
                </a:rPr>
                <a:t>Microscope</a:t>
              </a:r>
            </a:p>
          </p:txBody>
        </p:sp>
        <p:sp>
          <p:nvSpPr>
            <p:cNvPr id="313559" name="Text Box 215"/>
            <p:cNvSpPr txBox="1">
              <a:spLocks noChangeArrowheads="1"/>
            </p:cNvSpPr>
            <p:nvPr/>
          </p:nvSpPr>
          <p:spPr bwMode="auto">
            <a:xfrm>
              <a:off x="951" y="2540"/>
              <a:ext cx="11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1E1BC5"/>
                </a:solidFill>
                <a:latin typeface="Times" charset="0"/>
              </a:endParaRPr>
            </a:p>
          </p:txBody>
        </p:sp>
        <p:sp>
          <p:nvSpPr>
            <p:cNvPr id="313560" name="Rectangle 216"/>
            <p:cNvSpPr>
              <a:spLocks noChangeArrowheads="1"/>
            </p:cNvSpPr>
            <p:nvPr/>
          </p:nvSpPr>
          <p:spPr bwMode="auto">
            <a:xfrm>
              <a:off x="2723" y="3490"/>
              <a:ext cx="1470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63500" dir="3187806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2 Telescopes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  <a:p>
              <a:r>
                <a:rPr lang="en-US" sz="2000" b="1">
                  <a:solidFill>
                    <a:srgbClr val="1E1BC5"/>
                  </a:solidFill>
                  <a:latin typeface="Lucida Handwriting" charset="0"/>
                </a:rPr>
                <a:t>1 Microscope</a:t>
              </a:r>
              <a:endParaRPr lang="en-US" sz="2000" b="1" u="sng">
                <a:solidFill>
                  <a:srgbClr val="1E1BC5"/>
                </a:solidFill>
                <a:latin typeface="Lucida Handwriting" charset="0"/>
              </a:endParaRPr>
            </a:p>
          </p:txBody>
        </p:sp>
        <p:grpSp>
          <p:nvGrpSpPr>
            <p:cNvPr id="313561" name="Group 217"/>
            <p:cNvGrpSpPr>
              <a:grpSpLocks/>
            </p:cNvGrpSpPr>
            <p:nvPr/>
          </p:nvGrpSpPr>
          <p:grpSpPr bwMode="auto">
            <a:xfrm>
              <a:off x="3444" y="371"/>
              <a:ext cx="443" cy="604"/>
              <a:chOff x="2464" y="201"/>
              <a:chExt cx="443" cy="604"/>
            </a:xfrm>
          </p:grpSpPr>
          <p:sp>
            <p:nvSpPr>
              <p:cNvPr id="313562" name="Rectangle 218"/>
              <p:cNvSpPr>
                <a:spLocks noChangeArrowheads="1"/>
              </p:cNvSpPr>
              <p:nvPr/>
            </p:nvSpPr>
            <p:spPr bwMode="auto">
              <a:xfrm>
                <a:off x="2628" y="201"/>
                <a:ext cx="117" cy="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63" name="Rectangle 219"/>
              <p:cNvSpPr>
                <a:spLocks noChangeArrowheads="1"/>
              </p:cNvSpPr>
              <p:nvPr/>
            </p:nvSpPr>
            <p:spPr bwMode="auto">
              <a:xfrm>
                <a:off x="2464" y="305"/>
                <a:ext cx="443" cy="1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81034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64" name="Rectangle 220"/>
              <p:cNvSpPr>
                <a:spLocks noChangeArrowheads="1"/>
              </p:cNvSpPr>
              <p:nvPr/>
            </p:nvSpPr>
            <p:spPr bwMode="auto">
              <a:xfrm>
                <a:off x="2641" y="266"/>
                <a:ext cx="83" cy="2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29783" dir="1514402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3565" name="Rectangle 22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1E1BC5">
                    <a:gamma/>
                    <a:shade val="0"/>
                    <a:invGamma/>
                  </a:srgbClr>
                </a:gs>
                <a:gs pos="100000">
                  <a:srgbClr val="1E1BC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566" name="Rectangle 222"/>
            <p:cNvSpPr>
              <a:spLocks noChangeArrowheads="1"/>
            </p:cNvSpPr>
            <p:nvPr/>
          </p:nvSpPr>
          <p:spPr bwMode="auto">
            <a:xfrm>
              <a:off x="3615" y="3054"/>
              <a:ext cx="107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800" b="1">
                  <a:solidFill>
                    <a:srgbClr val="1E1BC5"/>
                  </a:solidFill>
                </a:rPr>
                <a:t>GMbUrTaMg</a:t>
              </a:r>
              <a:r>
                <a:rPr lang="en-US" sz="3200" b="1">
                  <a:solidFill>
                    <a:srgbClr val="1E1BC5"/>
                  </a:solidFill>
                  <a:latin typeface="Comic Sans MS" charset="0"/>
                </a:rPr>
                <a:t>12</a:t>
              </a:r>
            </a:p>
          </p:txBody>
        </p:sp>
        <p:sp>
          <p:nvSpPr>
            <p:cNvPr id="313567" name="Rectangle 223"/>
            <p:cNvSpPr>
              <a:spLocks noChangeArrowheads="1"/>
            </p:cNvSpPr>
            <p:nvPr/>
          </p:nvSpPr>
          <p:spPr bwMode="auto">
            <a:xfrm>
              <a:off x="4357" y="1393"/>
              <a:ext cx="564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nikçmnM</a:t>
              </a:r>
            </a:p>
          </p:txBody>
        </p:sp>
        <p:sp>
          <p:nvSpPr>
            <p:cNvPr id="313568" name="Rectangle 224"/>
            <p:cNvSpPr>
              <a:spLocks noChangeArrowheads="1"/>
            </p:cNvSpPr>
            <p:nvPr/>
          </p:nvSpPr>
          <p:spPr bwMode="auto">
            <a:xfrm>
              <a:off x="1192" y="3747"/>
              <a:ext cx="1437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esckIþGFib,ay</a:t>
              </a:r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 5</a:t>
              </a:r>
            </a:p>
          </p:txBody>
        </p:sp>
        <p:sp>
          <p:nvSpPr>
            <p:cNvPr id="313569" name="Rectangle 225"/>
            <p:cNvSpPr>
              <a:spLocks noChangeArrowheads="1"/>
            </p:cNvSpPr>
            <p:nvPr/>
          </p:nvSpPr>
          <p:spPr bwMode="auto">
            <a:xfrm>
              <a:off x="2372" y="1048"/>
              <a:ext cx="1325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karEbgEckTwkdI </a:t>
              </a:r>
            </a:p>
          </p:txBody>
        </p:sp>
        <p:sp>
          <p:nvSpPr>
            <p:cNvPr id="313570" name="Rectangle 226"/>
            <p:cNvSpPr>
              <a:spLocks noChangeArrowheads="1"/>
            </p:cNvSpPr>
            <p:nvPr/>
          </p:nvSpPr>
          <p:spPr bwMode="auto">
            <a:xfrm>
              <a:off x="927" y="2606"/>
              <a:ext cx="962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BYkecAhVay</a:t>
              </a:r>
            </a:p>
          </p:txBody>
        </p:sp>
        <p:sp>
          <p:nvSpPr>
            <p:cNvPr id="313571" name="Rectangle 227"/>
            <p:cNvSpPr>
              <a:spLocks noChangeArrowheads="1"/>
            </p:cNvSpPr>
            <p:nvPr/>
          </p:nvSpPr>
          <p:spPr bwMode="auto">
            <a:xfrm>
              <a:off x="659" y="573"/>
              <a:ext cx="67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dMNwgl¥</a:t>
              </a:r>
            </a:p>
          </p:txBody>
        </p:sp>
        <p:sp>
          <p:nvSpPr>
            <p:cNvPr id="313572" name="Rectangle 228"/>
            <p:cNvSpPr>
              <a:spLocks noChangeArrowheads="1"/>
            </p:cNvSpPr>
            <p:nvPr/>
          </p:nvSpPr>
          <p:spPr bwMode="auto">
            <a:xfrm>
              <a:off x="124" y="3416"/>
              <a:ext cx="837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s- B- Bi </a:t>
              </a:r>
            </a:p>
          </p:txBody>
        </p:sp>
        <p:sp>
          <p:nvSpPr>
            <p:cNvPr id="313573" name="Rectangle 229"/>
            <p:cNvSpPr>
              <a:spLocks noChangeArrowheads="1"/>
            </p:cNvSpPr>
            <p:nvPr/>
          </p:nvSpPr>
          <p:spPr bwMode="auto">
            <a:xfrm>
              <a:off x="114" y="178"/>
              <a:ext cx="1082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karRtas;ehA</a:t>
              </a:r>
              <a:r>
                <a:rPr lang="en-US" sz="4000" b="1">
                  <a:solidFill>
                    <a:srgbClr val="1E1BC5"/>
                  </a:solidFill>
                </a:rPr>
                <a:t> </a:t>
              </a:r>
            </a:p>
          </p:txBody>
        </p:sp>
        <p:sp>
          <p:nvSpPr>
            <p:cNvPr id="313574" name="Rectangle 230"/>
            <p:cNvSpPr>
              <a:spLocks noChangeArrowheads="1"/>
            </p:cNvSpPr>
            <p:nvPr/>
          </p:nvSpPr>
          <p:spPr bwMode="auto">
            <a:xfrm>
              <a:off x="1809" y="2922"/>
              <a:ext cx="57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G- G </a:t>
              </a:r>
            </a:p>
          </p:txBody>
        </p:sp>
        <p:sp>
          <p:nvSpPr>
            <p:cNvPr id="313575" name="Rectangle 231"/>
            <p:cNvSpPr>
              <a:spLocks noChangeArrowheads="1"/>
            </p:cNvSpPr>
            <p:nvPr/>
          </p:nvSpPr>
          <p:spPr bwMode="auto">
            <a:xfrm>
              <a:off x="3935" y="2248"/>
              <a:ext cx="77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TasPaB </a:t>
              </a:r>
            </a:p>
          </p:txBody>
        </p:sp>
        <p:sp>
          <p:nvSpPr>
            <p:cNvPr id="313576" name="Rectangle 232"/>
            <p:cNvSpPr>
              <a:spLocks noChangeArrowheads="1"/>
            </p:cNvSpPr>
            <p:nvPr/>
          </p:nvSpPr>
          <p:spPr bwMode="auto">
            <a:xfrm>
              <a:off x="2203" y="677"/>
              <a:ext cx="73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sIuNay</a:t>
              </a:r>
              <a:r>
                <a:rPr lang="en-US" sz="4000" b="1">
                  <a:solidFill>
                    <a:srgbClr val="1E1BC5"/>
                  </a:solidFill>
                </a:rPr>
                <a:t> </a:t>
              </a:r>
            </a:p>
          </p:txBody>
        </p:sp>
        <p:sp>
          <p:nvSpPr>
            <p:cNvPr id="313577" name="Rectangle 233"/>
            <p:cNvSpPr>
              <a:spLocks noChangeArrowheads="1"/>
            </p:cNvSpPr>
            <p:nvPr/>
          </p:nvSpPr>
          <p:spPr bwMode="auto">
            <a:xfrm>
              <a:off x="3950" y="3806"/>
              <a:ext cx="2160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karvilRtLb;TaMg</a:t>
              </a:r>
              <a:r>
                <a:rPr lang="en-US" sz="5400" b="1">
                  <a:solidFill>
                    <a:srgbClr val="1E1BC5"/>
                  </a:solidFill>
                </a:rPr>
                <a:t> </a:t>
              </a:r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3 </a:t>
              </a:r>
              <a:r>
                <a:rPr lang="en-US" sz="4400" b="1">
                  <a:solidFill>
                    <a:srgbClr val="1E1BC5"/>
                  </a:solidFill>
                </a:rPr>
                <a:t>elIk&gt;&gt;&gt;</a:t>
              </a:r>
              <a:r>
                <a:rPr lang="en-US" sz="4000" b="1">
                  <a:solidFill>
                    <a:srgbClr val="1E1BC5"/>
                  </a:solidFill>
                </a:rPr>
                <a:t> </a:t>
              </a:r>
            </a:p>
          </p:txBody>
        </p:sp>
        <p:sp>
          <p:nvSpPr>
            <p:cNvPr id="313578" name="Rectangle 234"/>
            <p:cNvSpPr>
              <a:spLocks noChangeArrowheads="1"/>
            </p:cNvSpPr>
            <p:nvPr/>
          </p:nvSpPr>
          <p:spPr bwMode="auto">
            <a:xfrm>
              <a:off x="1307" y="1875"/>
              <a:ext cx="92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GuIRsaEGl </a:t>
              </a:r>
            </a:p>
          </p:txBody>
        </p:sp>
        <p:sp>
          <p:nvSpPr>
            <p:cNvPr id="313579" name="Rectangle 235"/>
            <p:cNvSpPr>
              <a:spLocks noChangeArrowheads="1"/>
            </p:cNvSpPr>
            <p:nvPr/>
          </p:nvSpPr>
          <p:spPr bwMode="auto">
            <a:xfrm>
              <a:off x="405" y="2119"/>
              <a:ext cx="744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y – G </a:t>
              </a:r>
            </a:p>
          </p:txBody>
        </p:sp>
        <p:sp>
          <p:nvSpPr>
            <p:cNvPr id="313580" name="Rectangle 236"/>
            <p:cNvSpPr>
              <a:spLocks noChangeArrowheads="1"/>
            </p:cNvSpPr>
            <p:nvPr/>
          </p:nvSpPr>
          <p:spPr bwMode="auto">
            <a:xfrm>
              <a:off x="1426" y="1311"/>
              <a:ext cx="52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430</a:t>
              </a:r>
            </a:p>
          </p:txBody>
        </p:sp>
        <p:sp>
          <p:nvSpPr>
            <p:cNvPr id="313581" name="Rectangle 237"/>
            <p:cNvSpPr>
              <a:spLocks noChangeArrowheads="1"/>
            </p:cNvSpPr>
            <p:nvPr/>
          </p:nvSpPr>
          <p:spPr bwMode="auto">
            <a:xfrm>
              <a:off x="2204" y="322"/>
              <a:ext cx="870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s- d- s </a:t>
              </a:r>
            </a:p>
          </p:txBody>
        </p:sp>
        <p:sp>
          <p:nvSpPr>
            <p:cNvPr id="313582" name="Rectangle 238"/>
            <p:cNvSpPr>
              <a:spLocks noChangeArrowheads="1"/>
            </p:cNvSpPr>
            <p:nvPr/>
          </p:nvSpPr>
          <p:spPr bwMode="auto">
            <a:xfrm>
              <a:off x="2469" y="3425"/>
              <a:ext cx="84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s- G- n </a:t>
              </a:r>
            </a:p>
          </p:txBody>
        </p:sp>
        <p:sp>
          <p:nvSpPr>
            <p:cNvPr id="313583" name="Rectangle 239"/>
            <p:cNvSpPr>
              <a:spLocks noChangeArrowheads="1"/>
            </p:cNvSpPr>
            <p:nvPr/>
          </p:nvSpPr>
          <p:spPr bwMode="auto">
            <a:xfrm>
              <a:off x="2476" y="2295"/>
              <a:ext cx="57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kic©kar</a:t>
              </a:r>
            </a:p>
          </p:txBody>
        </p:sp>
        <p:sp>
          <p:nvSpPr>
            <p:cNvPr id="313584" name="Rectangle 240"/>
            <p:cNvSpPr>
              <a:spLocks noChangeArrowheads="1"/>
            </p:cNvSpPr>
            <p:nvPr/>
          </p:nvSpPr>
          <p:spPr bwMode="auto">
            <a:xfrm>
              <a:off x="4533" y="641"/>
              <a:ext cx="619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sMbuRt </a:t>
              </a:r>
            </a:p>
          </p:txBody>
        </p:sp>
        <p:sp>
          <p:nvSpPr>
            <p:cNvPr id="313585" name="Rectangle 241"/>
            <p:cNvSpPr>
              <a:spLocks noChangeArrowheads="1"/>
            </p:cNvSpPr>
            <p:nvPr/>
          </p:nvSpPr>
          <p:spPr bwMode="auto">
            <a:xfrm>
              <a:off x="3564" y="118"/>
              <a:ext cx="870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s- d- s </a:t>
              </a:r>
            </a:p>
          </p:txBody>
        </p:sp>
        <p:sp>
          <p:nvSpPr>
            <p:cNvPr id="313586" name="Rectangle 242"/>
            <p:cNvSpPr>
              <a:spLocks noChangeArrowheads="1"/>
            </p:cNvSpPr>
            <p:nvPr/>
          </p:nvSpPr>
          <p:spPr bwMode="auto">
            <a:xfrm>
              <a:off x="2944" y="2704"/>
              <a:ext cx="51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350</a:t>
              </a:r>
            </a:p>
          </p:txBody>
        </p:sp>
        <p:sp>
          <p:nvSpPr>
            <p:cNvPr id="313587" name="Rectangle 243"/>
            <p:cNvSpPr>
              <a:spLocks noChangeArrowheads="1"/>
            </p:cNvSpPr>
            <p:nvPr/>
          </p:nvSpPr>
          <p:spPr bwMode="auto">
            <a:xfrm>
              <a:off x="3531" y="2605"/>
              <a:ext cx="49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yUda </a:t>
              </a:r>
            </a:p>
          </p:txBody>
        </p:sp>
        <p:sp>
          <p:nvSpPr>
            <p:cNvPr id="313588" name="Rectangle 244"/>
            <p:cNvSpPr>
              <a:spLocks noChangeArrowheads="1"/>
            </p:cNvSpPr>
            <p:nvPr/>
          </p:nvSpPr>
          <p:spPr bwMode="auto">
            <a:xfrm>
              <a:off x="2332" y="1539"/>
              <a:ext cx="65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70 </a:t>
              </a:r>
              <a:r>
                <a:rPr lang="en-US" sz="4400" b="1">
                  <a:solidFill>
                    <a:srgbClr val="1E1BC5"/>
                  </a:solidFill>
                </a:rPr>
                <a:t>qñaM</a:t>
              </a:r>
            </a:p>
          </p:txBody>
        </p:sp>
        <p:sp>
          <p:nvSpPr>
            <p:cNvPr id="313589" name="Rectangle 245"/>
            <p:cNvSpPr>
              <a:spLocks noChangeArrowheads="1"/>
            </p:cNvSpPr>
            <p:nvPr/>
          </p:nvSpPr>
          <p:spPr bwMode="auto">
            <a:xfrm>
              <a:off x="231" y="1470"/>
              <a:ext cx="610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EDEDE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BYkCuMnM </a:t>
              </a:r>
            </a:p>
          </p:txBody>
        </p:sp>
        <p:sp>
          <p:nvSpPr>
            <p:cNvPr id="313590" name="Rectangle 246"/>
            <p:cNvSpPr>
              <a:spLocks noChangeArrowheads="1"/>
            </p:cNvSpPr>
            <p:nvPr/>
          </p:nvSpPr>
          <p:spPr bwMode="auto">
            <a:xfrm>
              <a:off x="4538" y="2739"/>
              <a:ext cx="855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d- BU- Br </a:t>
              </a:r>
            </a:p>
          </p:txBody>
        </p:sp>
        <p:sp>
          <p:nvSpPr>
            <p:cNvPr id="313591" name="Rectangle 247"/>
            <p:cNvSpPr>
              <a:spLocks noChangeArrowheads="1"/>
            </p:cNvSpPr>
            <p:nvPr/>
          </p:nvSpPr>
          <p:spPr bwMode="auto">
            <a:xfrm>
              <a:off x="3734" y="551"/>
              <a:ext cx="38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rgbClr val="1E1BC5"/>
                  </a:solidFill>
                  <a:latin typeface="Comic Sans MS" charset="0"/>
                </a:rPr>
                <a:t>40</a:t>
              </a:r>
            </a:p>
          </p:txBody>
        </p:sp>
        <p:sp>
          <p:nvSpPr>
            <p:cNvPr id="313592" name="Rectangle 248"/>
            <p:cNvSpPr>
              <a:spLocks noChangeArrowheads="1"/>
            </p:cNvSpPr>
            <p:nvPr/>
          </p:nvSpPr>
          <p:spPr bwMode="auto">
            <a:xfrm>
              <a:off x="354" y="962"/>
              <a:ext cx="64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ey:rIxUr </a:t>
              </a:r>
            </a:p>
          </p:txBody>
        </p:sp>
        <p:sp>
          <p:nvSpPr>
            <p:cNvPr id="313593" name="Rectangle 249"/>
            <p:cNvSpPr>
              <a:spLocks noChangeArrowheads="1"/>
            </p:cNvSpPr>
            <p:nvPr/>
          </p:nvSpPr>
          <p:spPr bwMode="auto">
            <a:xfrm>
              <a:off x="0" y="3061"/>
              <a:ext cx="64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vivrN³ </a:t>
              </a:r>
            </a:p>
          </p:txBody>
        </p:sp>
        <p:sp>
          <p:nvSpPr>
            <p:cNvPr id="313594" name="Rectangle 250"/>
            <p:cNvSpPr>
              <a:spLocks noChangeArrowheads="1"/>
            </p:cNvSpPr>
            <p:nvPr/>
          </p:nvSpPr>
          <p:spPr bwMode="auto">
            <a:xfrm>
              <a:off x="3806" y="1793"/>
              <a:ext cx="52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400" b="1">
                  <a:solidFill>
                    <a:srgbClr val="1E1BC5"/>
                  </a:solidFill>
                </a:rPr>
                <a:t>ehara</a:t>
              </a:r>
            </a:p>
          </p:txBody>
        </p:sp>
      </p:grpSp>
      <p:sp>
        <p:nvSpPr>
          <p:cNvPr id="313595" name="Rectangle 251"/>
          <p:cNvSpPr>
            <a:spLocks noChangeArrowheads="1"/>
          </p:cNvSpPr>
          <p:nvPr/>
        </p:nvSpPr>
        <p:spPr bwMode="auto">
          <a:xfrm>
            <a:off x="0" y="-15875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596" name="Text Box 252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313597" name="Text Box 253"/>
          <p:cNvSpPr txBox="1">
            <a:spLocks noChangeArrowheads="1"/>
          </p:cNvSpPr>
          <p:nvPr/>
        </p:nvSpPr>
        <p:spPr bwMode="auto">
          <a:xfrm>
            <a:off x="534988" y="285750"/>
            <a:ext cx="8350250" cy="5940425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62D6AC"/>
                </a:solidFill>
                <a:latin typeface="Limon R1" charset="0"/>
              </a:rPr>
              <a:t>muxgarsBaØacas; nig sBaØafµI RsbKña&gt;&gt;&gt;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          </a:t>
            </a:r>
            <a:r>
              <a:rPr lang="en-US" sz="4400">
                <a:solidFill>
                  <a:srgbClr val="FFFF00"/>
                </a:solidFill>
                <a:latin typeface="Limon R1" charset="0"/>
              </a:rPr>
              <a:t>Rkitüvin½y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 (1) </a:t>
            </a:r>
            <a:r>
              <a:rPr lang="en-US" sz="4400">
                <a:solidFill>
                  <a:srgbClr val="FEF800"/>
                </a:solidFill>
              </a:rPr>
              <a:t>nig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 </a:t>
            </a:r>
            <a:r>
              <a:rPr lang="en-US" sz="4400">
                <a:solidFill>
                  <a:srgbClr val="FEF800"/>
                </a:solidFill>
                <a:latin typeface="Limon R1" charset="0"/>
              </a:rPr>
              <a:t>dMNwgl¥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 (5)                                                                                  </a:t>
            </a:r>
            <a:r>
              <a:rPr lang="en-US" sz="4400" b="1">
                <a:solidFill>
                  <a:srgbClr val="FEF800"/>
                </a:solidFill>
              </a:rPr>
              <a:t>begIátnUvRbvtþisaRsþmYy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___________,  </a:t>
            </a:r>
            <a:r>
              <a:rPr lang="en-US" sz="4400">
                <a:solidFill>
                  <a:srgbClr val="FEF800"/>
                </a:solidFill>
                <a:latin typeface="Limon R1" charset="0"/>
              </a:rPr>
              <a:t>RbvtþisaRsþ 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(2)      </a:t>
            </a:r>
            <a:r>
              <a:rPr lang="en-US" sz="4400">
                <a:solidFill>
                  <a:srgbClr val="FEF800"/>
                </a:solidFill>
              </a:rPr>
              <a:t>nig</a:t>
            </a:r>
            <a:r>
              <a:rPr lang="en-US" sz="4400">
                <a:solidFill>
                  <a:srgbClr val="FEF800"/>
                </a:solidFill>
                <a:latin typeface="Limon R1" charset="0"/>
              </a:rPr>
              <a:t> kic©karBYksavk kvIniBn§ 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(6);  </a:t>
            </a:r>
            <a:r>
              <a:rPr lang="en-US" sz="4400" b="1">
                <a:solidFill>
                  <a:srgbClr val="FEF800"/>
                </a:solidFill>
              </a:rPr>
              <a:t>EdlbgðajBIkar lUtlas;;rIkcMerIn rbs; 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_________; </a:t>
            </a:r>
            <a:r>
              <a:rPr lang="en-US" sz="4400" b="1">
                <a:solidFill>
                  <a:srgbClr val="FEF800"/>
                </a:solidFill>
              </a:rPr>
              <a:t>EdlbegIát nUvrUbragrbs;           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 ___________;  </a:t>
            </a:r>
            <a:r>
              <a:rPr lang="en-US" sz="4400">
                <a:solidFill>
                  <a:srgbClr val="FEF800"/>
                </a:solidFill>
                <a:latin typeface="Limon R1" charset="0"/>
              </a:rPr>
              <a:t>kvIniBn§ 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(3) </a:t>
            </a:r>
            <a:r>
              <a:rPr lang="en-US" sz="4400">
                <a:solidFill>
                  <a:srgbClr val="FEF800"/>
                </a:solidFill>
                <a:latin typeface="Limon R1" charset="0"/>
              </a:rPr>
              <a:t>nig sMbuRt 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(7), </a:t>
            </a:r>
            <a:r>
              <a:rPr lang="en-US" sz="4400">
                <a:solidFill>
                  <a:srgbClr val="FEF800"/>
                </a:solidFill>
                <a:latin typeface="Limon R1" charset="0"/>
              </a:rPr>
              <a:t>karelcecjBIrEpñenaHsMxan; cMeBaHRBHKmI&lt;rrbs;Gñm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, _______________ (4) </a:t>
            </a:r>
            <a:r>
              <a:rPr lang="en-US" sz="4400" b="1">
                <a:solidFill>
                  <a:srgbClr val="FEF800"/>
                </a:solidFill>
              </a:rPr>
              <a:t>nig</a:t>
            </a:r>
            <a:r>
              <a:rPr lang="en-US" sz="2800">
                <a:solidFill>
                  <a:srgbClr val="FEF800"/>
                </a:solidFill>
                <a:latin typeface="Arial Black" charset="0"/>
              </a:rPr>
              <a:t>                                         _____________ (8).</a:t>
            </a:r>
          </a:p>
        </p:txBody>
      </p:sp>
      <p:sp>
        <p:nvSpPr>
          <p:cNvPr id="313598" name="Text Box 254"/>
          <p:cNvSpPr txBox="1">
            <a:spLocks noChangeArrowheads="1"/>
          </p:cNvSpPr>
          <p:nvPr/>
        </p:nvSpPr>
        <p:spPr bwMode="auto">
          <a:xfrm>
            <a:off x="3810000" y="1671638"/>
            <a:ext cx="221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folHlink"/>
                </a:solidFill>
              </a:rPr>
              <a:t>erOgra:v</a:t>
            </a:r>
          </a:p>
        </p:txBody>
      </p:sp>
      <p:sp>
        <p:nvSpPr>
          <p:cNvPr id="313599" name="Text Box 255"/>
          <p:cNvSpPr txBox="1">
            <a:spLocks noChangeArrowheads="1"/>
          </p:cNvSpPr>
          <p:nvPr/>
        </p:nvSpPr>
        <p:spPr bwMode="auto">
          <a:xfrm>
            <a:off x="3038475" y="2998788"/>
            <a:ext cx="2676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folHlink"/>
                </a:solidFill>
              </a:rPr>
              <a:t>vb,Fm</a:t>
            </a:r>
            <a:r>
              <a:rPr lang="ja-JP" altLang="en-US" sz="4400" b="1">
                <a:solidFill>
                  <a:schemeClr val="folHlink"/>
                </a:solidFill>
                <a:latin typeface="Arial"/>
              </a:rPr>
              <a:t>’</a:t>
            </a:r>
            <a:r>
              <a:rPr lang="en-US" sz="2800" b="1">
                <a:solidFill>
                  <a:srgbClr val="DEDEDE"/>
                </a:solidFill>
                <a:latin typeface="Helvetica" charset="0"/>
              </a:rPr>
              <a:t> </a:t>
            </a:r>
          </a:p>
        </p:txBody>
      </p:sp>
      <p:sp>
        <p:nvSpPr>
          <p:cNvPr id="313600" name="Text Box 256"/>
          <p:cNvSpPr txBox="1">
            <a:spLocks noChangeArrowheads="1"/>
          </p:cNvSpPr>
          <p:nvPr/>
        </p:nvSpPr>
        <p:spPr bwMode="auto">
          <a:xfrm>
            <a:off x="1304925" y="3698875"/>
            <a:ext cx="2028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folHlink"/>
                </a:solidFill>
              </a:rPr>
              <a:t>karsresrkaBü</a:t>
            </a:r>
          </a:p>
        </p:txBody>
      </p:sp>
      <p:sp>
        <p:nvSpPr>
          <p:cNvPr id="313601" name="Text Box 257"/>
          <p:cNvSpPr txBox="1">
            <a:spLocks noChangeArrowheads="1"/>
          </p:cNvSpPr>
          <p:nvPr/>
        </p:nvSpPr>
        <p:spPr bwMode="auto">
          <a:xfrm>
            <a:off x="2700338" y="4776788"/>
            <a:ext cx="2800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folHlink"/>
                </a:solidFill>
              </a:rPr>
              <a:t>TMnay¼ BüakrN_</a:t>
            </a:r>
            <a:endParaRPr lang="en-US" sz="2800" b="1">
              <a:solidFill>
                <a:srgbClr val="DEDEDE"/>
              </a:solidFill>
              <a:latin typeface="Helvetica" charset="0"/>
            </a:endParaRPr>
          </a:p>
        </p:txBody>
      </p:sp>
      <p:sp>
        <p:nvSpPr>
          <p:cNvPr id="313602" name="Text Box 258"/>
          <p:cNvSpPr txBox="1">
            <a:spLocks noChangeArrowheads="1"/>
          </p:cNvSpPr>
          <p:nvPr/>
        </p:nvSpPr>
        <p:spPr bwMode="auto">
          <a:xfrm>
            <a:off x="3355975" y="5446713"/>
            <a:ext cx="2700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folHlink"/>
                </a:solidFill>
              </a:rPr>
              <a:t>karebIksMEdg</a:t>
            </a:r>
          </a:p>
        </p:txBody>
      </p:sp>
      <p:sp>
        <p:nvSpPr>
          <p:cNvPr id="313603" name="Text Box 259"/>
          <p:cNvSpPr txBox="1">
            <a:spLocks noChangeArrowheads="1"/>
          </p:cNvSpPr>
          <p:nvPr/>
        </p:nvSpPr>
        <p:spPr bwMode="auto">
          <a:xfrm>
            <a:off x="0" y="5257800"/>
            <a:ext cx="3040063" cy="75882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cs typeface="Times New Roman" charset="0"/>
              </a:rPr>
              <a:t>CMnYykarsikSa elx 18</a:t>
            </a:r>
          </a:p>
        </p:txBody>
      </p:sp>
      <p:sp>
        <p:nvSpPr>
          <p:cNvPr id="313604" name="Oval 260"/>
          <p:cNvSpPr>
            <a:spLocks noChangeArrowheads="1"/>
          </p:cNvSpPr>
          <p:nvPr/>
        </p:nvSpPr>
        <p:spPr bwMode="auto">
          <a:xfrm>
            <a:off x="3927475" y="1736725"/>
            <a:ext cx="2049463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05" name="Oval 261"/>
          <p:cNvSpPr>
            <a:spLocks noChangeArrowheads="1"/>
          </p:cNvSpPr>
          <p:nvPr/>
        </p:nvSpPr>
        <p:spPr bwMode="auto">
          <a:xfrm>
            <a:off x="3479800" y="3101975"/>
            <a:ext cx="2049463" cy="50641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06" name="Oval 262"/>
          <p:cNvSpPr>
            <a:spLocks noChangeArrowheads="1"/>
          </p:cNvSpPr>
          <p:nvPr/>
        </p:nvSpPr>
        <p:spPr bwMode="auto">
          <a:xfrm>
            <a:off x="1116013" y="3756025"/>
            <a:ext cx="2324100" cy="64611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07" name="Oval 263"/>
          <p:cNvSpPr>
            <a:spLocks noChangeArrowheads="1"/>
          </p:cNvSpPr>
          <p:nvPr/>
        </p:nvSpPr>
        <p:spPr bwMode="auto">
          <a:xfrm>
            <a:off x="2643188" y="4848225"/>
            <a:ext cx="3251200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08" name="Oval 264"/>
          <p:cNvSpPr>
            <a:spLocks noChangeArrowheads="1"/>
          </p:cNvSpPr>
          <p:nvPr/>
        </p:nvSpPr>
        <p:spPr bwMode="auto">
          <a:xfrm>
            <a:off x="3006725" y="5456238"/>
            <a:ext cx="3251200" cy="6762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09" name="Text Box 265"/>
          <p:cNvSpPr txBox="1">
            <a:spLocks noChangeArrowheads="1"/>
          </p:cNvSpPr>
          <p:nvPr/>
        </p:nvSpPr>
        <p:spPr bwMode="auto">
          <a:xfrm>
            <a:off x="479425" y="64436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313610" name="Rectangle 266"/>
          <p:cNvSpPr>
            <a:spLocks noChangeArrowheads="1"/>
          </p:cNvSpPr>
          <p:nvPr/>
        </p:nvSpPr>
        <p:spPr bwMode="auto">
          <a:xfrm>
            <a:off x="7620000" y="6426200"/>
            <a:ext cx="6588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313611" name="Rectangle 26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26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313612" name="Text Box 26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79" grpId="0" autoUpdateAnimBg="0"/>
      <p:bldP spid="313380" grpId="0" autoUpdateAnimBg="0"/>
      <p:bldP spid="313381" grpId="0" autoUpdateAnimBg="0"/>
      <p:bldP spid="313382" grpId="0" autoUpdateAnimBg="0"/>
      <p:bldP spid="313383" grpId="0" autoUpdateAnimBg="0"/>
      <p:bldP spid="313384" grpId="0" autoUpdateAnimBg="0"/>
      <p:bldP spid="313385" grpId="0" autoUpdateAnimBg="0"/>
      <p:bldP spid="313386" grpId="0" autoUpdateAnimBg="0"/>
      <p:bldP spid="313597" grpId="0" autoUpdateAnimBg="0"/>
      <p:bldP spid="313598" grpId="0" autoUpdateAnimBg="0"/>
      <p:bldP spid="313599" grpId="0" autoUpdateAnimBg="0"/>
      <p:bldP spid="313600" grpId="0" autoUpdateAnimBg="0"/>
      <p:bldP spid="313601" grpId="0" autoUpdateAnimBg="0"/>
      <p:bldP spid="313602" grpId="0" autoUpdateAnimBg="0"/>
      <p:bldP spid="313603" grpId="0" animBg="1" autoUpdateAnimBg="0"/>
      <p:bldP spid="313604" grpId="0" animBg="1"/>
      <p:bldP spid="313605" grpId="0" animBg="1"/>
      <p:bldP spid="313606" grpId="0" animBg="1"/>
      <p:bldP spid="313607" grpId="0" animBg="1"/>
      <p:bldP spid="3136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46790" name="Rectangle 6"/>
          <p:cNvSpPr>
            <a:spLocks noChangeArrowheads="1"/>
          </p:cNvSpPr>
          <p:nvPr/>
        </p:nvSpPr>
        <p:spPr bwMode="auto">
          <a:xfrm>
            <a:off x="3670300" y="88900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F60FD"/>
                </a:solidFill>
              </a:rPr>
              <a:t>eKalerOgmYy</a:t>
            </a:r>
            <a:r>
              <a:rPr lang="en-US" sz="1600" b="1">
                <a:solidFill>
                  <a:srgbClr val="2F60FD"/>
                </a:solidFill>
                <a:latin typeface="Times" charset="0"/>
              </a:rPr>
              <a:t>:</a:t>
            </a: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6456363" y="709613"/>
            <a:ext cx="255270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503238" y="700088"/>
            <a:ext cx="1906587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2F6AFD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03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6807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234950" y="3386138"/>
            <a:ext cx="163988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3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4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6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7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8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46819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46820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46821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46822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46823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46824" name="Rectangle 40"/>
          <p:cNvSpPr>
            <a:spLocks noChangeArrowheads="1"/>
          </p:cNvSpPr>
          <p:nvPr/>
        </p:nvSpPr>
        <p:spPr bwMode="auto">
          <a:xfrm rot="240000">
            <a:off x="2297113" y="4843463"/>
            <a:ext cx="1030287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46825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4682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4682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46828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46829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4683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46832" name="Text Box 48"/>
          <p:cNvSpPr txBox="1">
            <a:spLocks noChangeArrowheads="1"/>
          </p:cNvSpPr>
          <p:nvPr/>
        </p:nvSpPr>
        <p:spPr bwMode="auto">
          <a:xfrm>
            <a:off x="7343775" y="3806825"/>
            <a:ext cx="2371725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1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46842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46843" name="Rectangle 59"/>
          <p:cNvSpPr>
            <a:spLocks noChangeArrowheads="1"/>
          </p:cNvSpPr>
          <p:nvPr/>
        </p:nvSpPr>
        <p:spPr bwMode="auto">
          <a:xfrm>
            <a:off x="4354513" y="5365750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46844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4684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4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4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48" name="Oval 64"/>
          <p:cNvSpPr>
            <a:spLocks noChangeArrowheads="1"/>
          </p:cNvSpPr>
          <p:nvPr/>
        </p:nvSpPr>
        <p:spPr bwMode="auto">
          <a:xfrm>
            <a:off x="2843213" y="92075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49" name="Text Box 6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46851" name="Text Box 67"/>
          <p:cNvSpPr txBox="1">
            <a:spLocks noChangeArrowheads="1"/>
          </p:cNvSpPr>
          <p:nvPr/>
        </p:nvSpPr>
        <p:spPr bwMode="auto">
          <a:xfrm>
            <a:off x="384175" y="5688013"/>
            <a:ext cx="3438525" cy="75882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cs typeface="Times New Roman" charset="0"/>
              </a:rPr>
              <a:t>CMnYykarsikSa elx 33</a:t>
            </a:r>
          </a:p>
        </p:txBody>
      </p:sp>
      <p:sp>
        <p:nvSpPr>
          <p:cNvPr id="246854" name="Rectangle 7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8" grpId="0" autoUpdateAnimBg="0"/>
      <p:bldP spid="246819" grpId="0" autoUpdateAnimBg="0"/>
      <p:bldP spid="246820" grpId="0" autoUpdateAnimBg="0"/>
      <p:bldP spid="246821" grpId="0" autoUpdateAnimBg="0"/>
      <p:bldP spid="246822" grpId="0" autoUpdateAnimBg="0"/>
      <p:bldP spid="246823" grpId="0" autoUpdateAnimBg="0"/>
      <p:bldP spid="246824" grpId="0" autoUpdateAnimBg="0"/>
      <p:bldP spid="246825" grpId="0" autoUpdateAnimBg="0"/>
      <p:bldP spid="246848" grpId="0" animBg="1"/>
      <p:bldP spid="24685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3670300" y="85725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6442075" y="709613"/>
            <a:ext cx="2566988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503238" y="700088"/>
            <a:ext cx="192405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2F6AFD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47828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3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>
            <a:off x="236538" y="3386138"/>
            <a:ext cx="16383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47834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5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6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7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8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39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0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1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47843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47844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47845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47846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47847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47848" name="Rectangle 40"/>
          <p:cNvSpPr>
            <a:spLocks noChangeArrowheads="1"/>
          </p:cNvSpPr>
          <p:nvPr/>
        </p:nvSpPr>
        <p:spPr bwMode="auto">
          <a:xfrm rot="240000">
            <a:off x="2263775" y="4848225"/>
            <a:ext cx="12350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47849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47850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47851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47852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47853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47855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47856" name="Text Box 48"/>
          <p:cNvSpPr txBox="1">
            <a:spLocks noChangeArrowheads="1"/>
          </p:cNvSpPr>
          <p:nvPr/>
        </p:nvSpPr>
        <p:spPr bwMode="auto">
          <a:xfrm>
            <a:off x="7269163" y="3730625"/>
            <a:ext cx="229393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47857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8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59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0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1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2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3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4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5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47866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47867" name="Rectangle 59"/>
          <p:cNvSpPr>
            <a:spLocks noChangeArrowheads="1"/>
          </p:cNvSpPr>
          <p:nvPr/>
        </p:nvSpPr>
        <p:spPr bwMode="auto">
          <a:xfrm>
            <a:off x="4370388" y="5302250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47868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47869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70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71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7872" name="Oval 64"/>
          <p:cNvSpPr>
            <a:spLocks noChangeArrowheads="1"/>
          </p:cNvSpPr>
          <p:nvPr/>
        </p:nvSpPr>
        <p:spPr bwMode="auto">
          <a:xfrm>
            <a:off x="2843213" y="863600"/>
            <a:ext cx="3200400" cy="917575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73" name="Text Box 6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47877" name="Rectangle 6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42" grpId="0" autoUpdateAnimBg="0"/>
      <p:bldP spid="247843" grpId="0" autoUpdateAnimBg="0"/>
      <p:bldP spid="247844" grpId="0" autoUpdateAnimBg="0"/>
      <p:bldP spid="247845" grpId="0" autoUpdateAnimBg="0"/>
      <p:bldP spid="247846" grpId="0" autoUpdateAnimBg="0"/>
      <p:bldP spid="247847" grpId="0" autoUpdateAnimBg="0"/>
      <p:bldP spid="247848" grpId="0" autoUpdateAnimBg="0"/>
      <p:bldP spid="247849" grpId="0" autoUpdateAnimBg="0"/>
      <p:bldP spid="2478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3670300" y="85725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70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71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9872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49873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74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75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49876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49877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78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49879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49880" name="Rectangle 24"/>
          <p:cNvSpPr>
            <a:spLocks noChangeArrowheads="1"/>
          </p:cNvSpPr>
          <p:nvPr/>
        </p:nvSpPr>
        <p:spPr bwMode="auto">
          <a:xfrm>
            <a:off x="204788" y="3386138"/>
            <a:ext cx="14414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49882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3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4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5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6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7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8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89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90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49891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49892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49893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49894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49895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49896" name="Rectangle 40"/>
          <p:cNvSpPr>
            <a:spLocks noChangeArrowheads="1"/>
          </p:cNvSpPr>
          <p:nvPr/>
        </p:nvSpPr>
        <p:spPr bwMode="auto">
          <a:xfrm rot="240000">
            <a:off x="2027238" y="4833938"/>
            <a:ext cx="1300162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  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49897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49898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49899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49900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49901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49903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49904" name="Text Box 48"/>
          <p:cNvSpPr txBox="1">
            <a:spLocks noChangeArrowheads="1"/>
          </p:cNvSpPr>
          <p:nvPr/>
        </p:nvSpPr>
        <p:spPr bwMode="auto">
          <a:xfrm>
            <a:off x="7267575" y="3730625"/>
            <a:ext cx="2295525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49905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06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07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08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09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10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11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12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13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49915" name="Rectangle 59"/>
          <p:cNvSpPr>
            <a:spLocks noChangeArrowheads="1"/>
          </p:cNvSpPr>
          <p:nvPr/>
        </p:nvSpPr>
        <p:spPr bwMode="auto">
          <a:xfrm>
            <a:off x="4322763" y="525462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49916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49917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918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919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922" name="Oval 66"/>
          <p:cNvSpPr>
            <a:spLocks noChangeArrowheads="1"/>
          </p:cNvSpPr>
          <p:nvPr/>
        </p:nvSpPr>
        <p:spPr bwMode="auto">
          <a:xfrm>
            <a:off x="6086475" y="627063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23" name="Oval 67"/>
          <p:cNvSpPr>
            <a:spLocks noChangeArrowheads="1"/>
          </p:cNvSpPr>
          <p:nvPr/>
        </p:nvSpPr>
        <p:spPr bwMode="auto">
          <a:xfrm>
            <a:off x="0" y="668338"/>
            <a:ext cx="305752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24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49926" name="Rectangle 70"/>
          <p:cNvSpPr>
            <a:spLocks noChangeArrowheads="1"/>
          </p:cNvSpPr>
          <p:nvPr/>
        </p:nvSpPr>
        <p:spPr bwMode="auto">
          <a:xfrm>
            <a:off x="6364288" y="709613"/>
            <a:ext cx="264477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49927" name="Rectangle 71"/>
          <p:cNvSpPr>
            <a:spLocks noChangeArrowheads="1"/>
          </p:cNvSpPr>
          <p:nvPr/>
        </p:nvSpPr>
        <p:spPr bwMode="auto">
          <a:xfrm>
            <a:off x="503238" y="700088"/>
            <a:ext cx="1892300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49930" name="Rectangle 74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9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9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9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9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9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9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90" grpId="0" autoUpdateAnimBg="0"/>
      <p:bldP spid="249891" grpId="0" autoUpdateAnimBg="0"/>
      <p:bldP spid="249892" grpId="0" autoUpdateAnimBg="0"/>
      <p:bldP spid="249893" grpId="0" autoUpdateAnimBg="0"/>
      <p:bldP spid="249894" grpId="0" autoUpdateAnimBg="0"/>
      <p:bldP spid="249895" grpId="0" autoUpdateAnimBg="0"/>
      <p:bldP spid="249896" grpId="0" autoUpdateAnimBg="0"/>
      <p:bldP spid="2498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3108" name="Picture 4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312738" y="4006850"/>
            <a:ext cx="88312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 b="1">
              <a:latin typeface="Comic Sans MS" charset="0"/>
            </a:endParaRPr>
          </a:p>
        </p:txBody>
      </p:sp>
      <p:pic>
        <p:nvPicPr>
          <p:cNvPr id="303111" name="Picture 7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1379538" y="608013"/>
            <a:ext cx="6607175" cy="5667375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29" tIns="41015" rIns="82029" bIns="41015" anchor="ctr">
            <a:spAutoFit/>
          </a:bodyPr>
          <a:lstStyle/>
          <a:p>
            <a:endParaRPr lang="en-US"/>
          </a:p>
        </p:txBody>
      </p:sp>
      <p:sp>
        <p:nvSpPr>
          <p:cNvPr id="303116" name="Rectangle 12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17" name="Text Box 13"/>
          <p:cNvSpPr txBox="1">
            <a:spLocks noChangeArrowheads="1"/>
          </p:cNvSpPr>
          <p:nvPr/>
        </p:nvSpPr>
        <p:spPr bwMode="auto">
          <a:xfrm>
            <a:off x="479425" y="645953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©2003 TBBMI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7618413" y="64516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</a:p>
        </p:txBody>
      </p:sp>
      <p:sp>
        <p:nvSpPr>
          <p:cNvPr id="303119" name="Rectangle 15"/>
          <p:cNvSpPr>
            <a:spLocks noChangeArrowheads="1"/>
          </p:cNvSpPr>
          <p:nvPr/>
        </p:nvSpPr>
        <p:spPr bwMode="auto">
          <a:xfrm>
            <a:off x="8091488" y="64531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303122" name="WordArt 18"/>
          <p:cNvSpPr>
            <a:spLocks noChangeArrowheads="1" noChangeShapeType="1" noTextEdit="1"/>
          </p:cNvSpPr>
          <p:nvPr/>
        </p:nvSpPr>
        <p:spPr bwMode="auto">
          <a:xfrm>
            <a:off x="1519238" y="830263"/>
            <a:ext cx="6905625" cy="3900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Limon R1"/>
                <a:ea typeface="Limon R1"/>
                <a:cs typeface="Limon R1"/>
              </a:rPr>
              <a:t>\LÚvenH&gt;&gt;&gt; </a:t>
            </a:r>
          </a:p>
          <a:p>
            <a:pPr algn="ctr"/>
            <a:r>
              <a:rPr lang="en-US" sz="7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Limon R1"/>
                <a:ea typeface="Limon R1"/>
                <a:cs typeface="Limon R1"/>
              </a:rPr>
              <a:t>GnuBaØati eGay cMNit nig duMtUc²&gt;&gt;&gt;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3670300" y="84137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  <a:endParaRPr lang="en-US" sz="1600" b="1">
              <a:solidFill>
                <a:srgbClr val="FEF800"/>
              </a:solidFill>
              <a:latin typeface="Times" charset="0"/>
            </a:endParaRP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6394450" y="709613"/>
            <a:ext cx="2614613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503238" y="700088"/>
            <a:ext cx="1878012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9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899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50900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5090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90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0903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50904" name="Rectangle 24"/>
          <p:cNvSpPr>
            <a:spLocks noChangeArrowheads="1"/>
          </p:cNvSpPr>
          <p:nvPr/>
        </p:nvSpPr>
        <p:spPr bwMode="auto">
          <a:xfrm>
            <a:off x="280988" y="3386138"/>
            <a:ext cx="1608137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50906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3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50915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50916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50917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50918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50919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50920" name="Rectangle 40"/>
          <p:cNvSpPr>
            <a:spLocks noChangeArrowheads="1"/>
          </p:cNvSpPr>
          <p:nvPr/>
        </p:nvSpPr>
        <p:spPr bwMode="auto">
          <a:xfrm rot="240000">
            <a:off x="2352675" y="4846638"/>
            <a:ext cx="9747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50921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50922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50923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50924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50925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50927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50928" name="Text Box 48"/>
          <p:cNvSpPr txBox="1">
            <a:spLocks noChangeArrowheads="1"/>
          </p:cNvSpPr>
          <p:nvPr/>
        </p:nvSpPr>
        <p:spPr bwMode="auto">
          <a:xfrm>
            <a:off x="7177088" y="3730625"/>
            <a:ext cx="2386012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0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1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2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3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4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5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6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37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50938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50939" name="Rectangle 59"/>
          <p:cNvSpPr>
            <a:spLocks noChangeArrowheads="1"/>
          </p:cNvSpPr>
          <p:nvPr/>
        </p:nvSpPr>
        <p:spPr bwMode="auto">
          <a:xfrm>
            <a:off x="4322763" y="538162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50940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0941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2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3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44" name="Oval 64"/>
          <p:cNvSpPr>
            <a:spLocks noChangeArrowheads="1"/>
          </p:cNvSpPr>
          <p:nvPr/>
        </p:nvSpPr>
        <p:spPr bwMode="auto">
          <a:xfrm>
            <a:off x="6086475" y="1641475"/>
            <a:ext cx="30575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5" name="Oval 65"/>
          <p:cNvSpPr>
            <a:spLocks noChangeArrowheads="1"/>
          </p:cNvSpPr>
          <p:nvPr/>
        </p:nvSpPr>
        <p:spPr bwMode="auto">
          <a:xfrm>
            <a:off x="0" y="1654175"/>
            <a:ext cx="30575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46" name="Text Box 6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50950" name="Rectangle 7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0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0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0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14" grpId="0" autoUpdateAnimBg="0"/>
      <p:bldP spid="250915" grpId="0" autoUpdateAnimBg="0"/>
      <p:bldP spid="250916" grpId="0" autoUpdateAnimBg="0"/>
      <p:bldP spid="250917" grpId="0" autoUpdateAnimBg="0"/>
      <p:bldP spid="250918" grpId="0" autoUpdateAnimBg="0"/>
      <p:bldP spid="250919" grpId="0" autoUpdateAnimBg="0"/>
      <p:bldP spid="250920" grpId="0" autoUpdateAnimBg="0"/>
      <p:bldP spid="25092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670300" y="79375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6396038" y="709613"/>
            <a:ext cx="26130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503238" y="700088"/>
            <a:ext cx="1878012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23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eheRBIr</a:t>
            </a:r>
          </a:p>
        </p:txBody>
      </p:sp>
      <p:sp>
        <p:nvSpPr>
          <p:cNvPr id="251924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Rkik</a:t>
            </a:r>
          </a:p>
        </p:txBody>
      </p:sp>
      <p:sp>
        <p:nvSpPr>
          <p:cNvPr id="25192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1927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51928" name="Rectangle 24"/>
          <p:cNvSpPr>
            <a:spLocks noChangeArrowheads="1"/>
          </p:cNvSpPr>
          <p:nvPr/>
        </p:nvSpPr>
        <p:spPr bwMode="auto">
          <a:xfrm>
            <a:off x="204788" y="3386138"/>
            <a:ext cx="14414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1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3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4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5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7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38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51939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51940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51941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51942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51944" name="Rectangle 40"/>
          <p:cNvSpPr>
            <a:spLocks noChangeArrowheads="1"/>
          </p:cNvSpPr>
          <p:nvPr/>
        </p:nvSpPr>
        <p:spPr bwMode="auto">
          <a:xfrm rot="240000">
            <a:off x="2239963" y="4852988"/>
            <a:ext cx="1047750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51945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5194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5194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51948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51949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5195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51952" name="Text Box 48"/>
          <p:cNvSpPr txBox="1">
            <a:spLocks noChangeArrowheads="1"/>
          </p:cNvSpPr>
          <p:nvPr/>
        </p:nvSpPr>
        <p:spPr bwMode="auto">
          <a:xfrm>
            <a:off x="7239000" y="3730625"/>
            <a:ext cx="2324100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5195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5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1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51962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51963" name="Rectangle 59"/>
          <p:cNvSpPr>
            <a:spLocks noChangeArrowheads="1"/>
          </p:cNvSpPr>
          <p:nvPr/>
        </p:nvSpPr>
        <p:spPr bwMode="auto">
          <a:xfrm>
            <a:off x="4322763" y="538162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51964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196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68" name="Oval 64"/>
          <p:cNvSpPr>
            <a:spLocks noChangeArrowheads="1"/>
          </p:cNvSpPr>
          <p:nvPr/>
        </p:nvSpPr>
        <p:spPr bwMode="auto">
          <a:xfrm>
            <a:off x="6845300" y="2425700"/>
            <a:ext cx="2270125" cy="11699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69" name="Oval 65"/>
          <p:cNvSpPr>
            <a:spLocks noChangeArrowheads="1"/>
          </p:cNvSpPr>
          <p:nvPr/>
        </p:nvSpPr>
        <p:spPr bwMode="auto">
          <a:xfrm>
            <a:off x="0" y="2411413"/>
            <a:ext cx="2187575" cy="116998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70" name="Text Box 6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51974" name="Rectangle 7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31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38" grpId="0" autoUpdateAnimBg="0"/>
      <p:bldP spid="251939" grpId="0" autoUpdateAnimBg="0"/>
      <p:bldP spid="251940" grpId="0" autoUpdateAnimBg="0"/>
      <p:bldP spid="251941" grpId="0" autoUpdateAnimBg="0"/>
      <p:bldP spid="251942" grpId="0" autoUpdateAnimBg="0"/>
      <p:bldP spid="251943" grpId="0" autoUpdateAnimBg="0"/>
      <p:bldP spid="251944" grpId="0" autoUpdateAnimBg="0"/>
      <p:bldP spid="25194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3670300" y="85725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6396038" y="709613"/>
            <a:ext cx="26130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503238" y="700088"/>
            <a:ext cx="175577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41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43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eheRBIr</a:t>
            </a:r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Rkik</a:t>
            </a:r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RBHKuN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249238" y="3386138"/>
            <a:ext cx="164147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FFFF00"/>
                </a:solidFill>
              </a:rPr>
              <a:t>Rkitüvin½y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2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52964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52966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52967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52968" name="Rectangle 40"/>
          <p:cNvSpPr>
            <a:spLocks noChangeArrowheads="1"/>
          </p:cNvSpPr>
          <p:nvPr/>
        </p:nvSpPr>
        <p:spPr bwMode="auto">
          <a:xfrm rot="240000">
            <a:off x="2528888" y="4859338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52969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52970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52971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52972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52973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52975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52976" name="Text Box 48"/>
          <p:cNvSpPr txBox="1">
            <a:spLocks noChangeArrowheads="1"/>
          </p:cNvSpPr>
          <p:nvPr/>
        </p:nvSpPr>
        <p:spPr bwMode="auto">
          <a:xfrm>
            <a:off x="7375525" y="3730625"/>
            <a:ext cx="2187575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9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0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1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2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3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4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5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52986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52987" name="Rectangle 59"/>
          <p:cNvSpPr>
            <a:spLocks noChangeArrowheads="1"/>
          </p:cNvSpPr>
          <p:nvPr/>
        </p:nvSpPr>
        <p:spPr bwMode="auto">
          <a:xfrm>
            <a:off x="4322763" y="538162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52988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2989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90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91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2992" name="Group 64"/>
          <p:cNvGrpSpPr>
            <a:grpSpLocks/>
          </p:cNvGrpSpPr>
          <p:nvPr/>
        </p:nvGrpSpPr>
        <p:grpSpPr bwMode="auto">
          <a:xfrm>
            <a:off x="1277938" y="3692525"/>
            <a:ext cx="6403975" cy="2355850"/>
            <a:chOff x="576" y="2166"/>
            <a:chExt cx="4034" cy="1484"/>
          </a:xfrm>
        </p:grpSpPr>
        <p:sp>
          <p:nvSpPr>
            <p:cNvPr id="252993" name="Line 65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94" name="Line 66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95" name="Oval 67"/>
          <p:cNvSpPr>
            <a:spLocks noChangeArrowheads="1"/>
          </p:cNvSpPr>
          <p:nvPr/>
        </p:nvSpPr>
        <p:spPr bwMode="auto">
          <a:xfrm>
            <a:off x="6977063" y="3127375"/>
            <a:ext cx="1966912" cy="989013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6" name="Oval 68"/>
          <p:cNvSpPr>
            <a:spLocks noChangeArrowheads="1"/>
          </p:cNvSpPr>
          <p:nvPr/>
        </p:nvSpPr>
        <p:spPr bwMode="auto">
          <a:xfrm>
            <a:off x="114300" y="3125788"/>
            <a:ext cx="1911350" cy="98901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7" name="Text Box 6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53001" name="Rectangle 7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2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62" grpId="0" autoUpdateAnimBg="0"/>
      <p:bldP spid="252963" grpId="0" autoUpdateAnimBg="0"/>
      <p:bldP spid="252964" grpId="0" autoUpdateAnimBg="0"/>
      <p:bldP spid="252965" grpId="0" autoUpdateAnimBg="0"/>
      <p:bldP spid="252966" grpId="0" autoUpdateAnimBg="0"/>
      <p:bldP spid="252967" grpId="0" autoUpdateAnimBg="0"/>
      <p:bldP spid="252968" grpId="0" autoUpdateAnimBg="0"/>
      <p:bldP spid="25296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3670300" y="76200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  <a:endParaRPr lang="en-US" sz="1600" b="1">
              <a:solidFill>
                <a:srgbClr val="FEF800"/>
              </a:solidFill>
              <a:latin typeface="Times" charset="0"/>
            </a:endParaRPr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6334125" y="709613"/>
            <a:ext cx="2674938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503238" y="700088"/>
            <a:ext cx="18002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71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eheRBIr</a:t>
            </a:r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Rkik</a:t>
            </a:r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7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3975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RBHKuN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53976" name="Rectangle 24"/>
          <p:cNvSpPr>
            <a:spLocks noChangeArrowheads="1"/>
          </p:cNvSpPr>
          <p:nvPr/>
        </p:nvSpPr>
        <p:spPr bwMode="auto">
          <a:xfrm>
            <a:off x="250825" y="3386138"/>
            <a:ext cx="16383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FFFF00"/>
                </a:solidFill>
              </a:rPr>
              <a:t>Rkitüvin½y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1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2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3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4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5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6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53987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53988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53989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53990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53991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53992" name="Rectangle 40"/>
          <p:cNvSpPr>
            <a:spLocks noChangeArrowheads="1"/>
          </p:cNvSpPr>
          <p:nvPr/>
        </p:nvSpPr>
        <p:spPr bwMode="auto">
          <a:xfrm rot="240000">
            <a:off x="2528888" y="4857750"/>
            <a:ext cx="969962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53994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EkvyWt </a:t>
            </a:r>
          </a:p>
        </p:txBody>
      </p:sp>
      <p:sp>
        <p:nvSpPr>
          <p:cNvPr id="253995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  EkvyWt </a:t>
            </a:r>
          </a:p>
        </p:txBody>
      </p:sp>
      <p:sp>
        <p:nvSpPr>
          <p:cNvPr id="253996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53997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53999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esckþIsnüa</a:t>
            </a:r>
          </a:p>
        </p:txBody>
      </p:sp>
      <p:sp>
        <p:nvSpPr>
          <p:cNvPr id="254000" name="Text Box 48"/>
          <p:cNvSpPr txBox="1">
            <a:spLocks noChangeArrowheads="1"/>
          </p:cNvSpPr>
          <p:nvPr/>
        </p:nvSpPr>
        <p:spPr bwMode="auto">
          <a:xfrm>
            <a:off x="7269163" y="3730625"/>
            <a:ext cx="229393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bMeBj</a:t>
            </a: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2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3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4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5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6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7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8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9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54010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54011" name="Rectangle 59"/>
          <p:cNvSpPr>
            <a:spLocks noChangeArrowheads="1"/>
          </p:cNvSpPr>
          <p:nvPr/>
        </p:nvSpPr>
        <p:spPr bwMode="auto">
          <a:xfrm>
            <a:off x="4322763" y="531812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54012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4013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4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5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019" name="Oval 67"/>
          <p:cNvSpPr>
            <a:spLocks noChangeArrowheads="1"/>
          </p:cNvSpPr>
          <p:nvPr/>
        </p:nvSpPr>
        <p:spPr bwMode="auto">
          <a:xfrm>
            <a:off x="6651625" y="3384550"/>
            <a:ext cx="2492375" cy="1004888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20" name="Oval 68"/>
          <p:cNvSpPr>
            <a:spLocks noChangeArrowheads="1"/>
          </p:cNvSpPr>
          <p:nvPr/>
        </p:nvSpPr>
        <p:spPr bwMode="auto">
          <a:xfrm>
            <a:off x="0" y="3382963"/>
            <a:ext cx="2201863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21" name="Text Box 6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grpSp>
        <p:nvGrpSpPr>
          <p:cNvPr id="254016" name="Group 64"/>
          <p:cNvGrpSpPr>
            <a:grpSpLocks/>
          </p:cNvGrpSpPr>
          <p:nvPr/>
        </p:nvGrpSpPr>
        <p:grpSpPr bwMode="auto">
          <a:xfrm>
            <a:off x="1149350" y="4106863"/>
            <a:ext cx="6403975" cy="2355850"/>
            <a:chOff x="576" y="2166"/>
            <a:chExt cx="4034" cy="1484"/>
          </a:xfrm>
        </p:grpSpPr>
        <p:sp>
          <p:nvSpPr>
            <p:cNvPr id="254017" name="Line 65"/>
            <p:cNvSpPr>
              <a:spLocks noChangeShapeType="1"/>
            </p:cNvSpPr>
            <p:nvPr/>
          </p:nvSpPr>
          <p:spPr bwMode="auto">
            <a:xfrm flipH="1" flipV="1">
              <a:off x="576" y="2171"/>
              <a:ext cx="1695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8" name="Line 66"/>
            <p:cNvSpPr>
              <a:spLocks noChangeShapeType="1"/>
            </p:cNvSpPr>
            <p:nvPr/>
          </p:nvSpPr>
          <p:spPr bwMode="auto">
            <a:xfrm flipV="1">
              <a:off x="2157" y="2166"/>
              <a:ext cx="2453" cy="1479"/>
            </a:xfrm>
            <a:prstGeom prst="line">
              <a:avLst/>
            </a:prstGeom>
            <a:noFill/>
            <a:ln w="301625">
              <a:solidFill>
                <a:srgbClr val="0BFF0B"/>
              </a:solidFill>
              <a:round/>
              <a:headEnd/>
              <a:tailEnd type="triangle" w="med" len="med"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025" name="Rectangle 7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33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3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3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86" grpId="0" autoUpdateAnimBg="0"/>
      <p:bldP spid="253987" grpId="0" autoUpdateAnimBg="0"/>
      <p:bldP spid="253988" grpId="0" autoUpdateAnimBg="0"/>
      <p:bldP spid="253989" grpId="0" autoUpdateAnimBg="0"/>
      <p:bldP spid="253990" grpId="0" autoUpdateAnimBg="0"/>
      <p:bldP spid="253991" grpId="0" autoUpdateAnimBg="0"/>
      <p:bldP spid="253992" grpId="0" autoUpdateAnimBg="0"/>
      <p:bldP spid="25399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3670300" y="80962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6746875" y="709613"/>
            <a:ext cx="1804988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503238" y="700088"/>
            <a:ext cx="1862137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1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19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eheRBIr</a:t>
            </a:r>
          </a:p>
        </p:txBody>
      </p:sp>
      <p:sp>
        <p:nvSpPr>
          <p:cNvPr id="256020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Rkik</a:t>
            </a:r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6023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RBHKuN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56024" name="Rectangle 24"/>
          <p:cNvSpPr>
            <a:spLocks noChangeArrowheads="1"/>
          </p:cNvSpPr>
          <p:nvPr/>
        </p:nvSpPr>
        <p:spPr bwMode="auto">
          <a:xfrm>
            <a:off x="250825" y="3386138"/>
            <a:ext cx="1516063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FFFF00"/>
                </a:solidFill>
              </a:rPr>
              <a:t>Rkitüvin½y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56026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7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8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9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0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1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2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3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4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56035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56036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56037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56038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56039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56040" name="Rectangle 40"/>
          <p:cNvSpPr>
            <a:spLocks noChangeArrowheads="1"/>
          </p:cNvSpPr>
          <p:nvPr/>
        </p:nvSpPr>
        <p:spPr bwMode="auto">
          <a:xfrm rot="240000">
            <a:off x="2284413" y="4843463"/>
            <a:ext cx="1042987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56041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56042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EkvyWt </a:t>
            </a:r>
          </a:p>
        </p:txBody>
      </p:sp>
      <p:sp>
        <p:nvSpPr>
          <p:cNvPr id="256043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 EkvyWt </a:t>
            </a:r>
          </a:p>
        </p:txBody>
      </p:sp>
      <p:sp>
        <p:nvSpPr>
          <p:cNvPr id="256044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GnnþPaB GtItkal</a:t>
            </a:r>
          </a:p>
        </p:txBody>
      </p:sp>
      <p:sp>
        <p:nvSpPr>
          <p:cNvPr id="256045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56047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esckþIsnüa</a:t>
            </a:r>
          </a:p>
        </p:txBody>
      </p:sp>
      <p:sp>
        <p:nvSpPr>
          <p:cNvPr id="256048" name="Text Box 48"/>
          <p:cNvSpPr txBox="1">
            <a:spLocks noChangeArrowheads="1"/>
          </p:cNvSpPr>
          <p:nvPr/>
        </p:nvSpPr>
        <p:spPr bwMode="auto">
          <a:xfrm>
            <a:off x="7208838" y="3730625"/>
            <a:ext cx="2354262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bMeBj</a:t>
            </a:r>
          </a:p>
        </p:txBody>
      </p:sp>
      <p:sp>
        <p:nvSpPr>
          <p:cNvPr id="256049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0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1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2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3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4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5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6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7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GtisuxumTsSn_</a:t>
            </a:r>
          </a:p>
        </p:txBody>
      </p:sp>
      <p:sp>
        <p:nvSpPr>
          <p:cNvPr id="256058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56059" name="Rectangle 59"/>
          <p:cNvSpPr>
            <a:spLocks noChangeArrowheads="1"/>
          </p:cNvSpPr>
          <p:nvPr/>
        </p:nvSpPr>
        <p:spPr bwMode="auto">
          <a:xfrm>
            <a:off x="4322763" y="528637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56060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6061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2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3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6" name="AutoShape 66"/>
          <p:cNvSpPr>
            <a:spLocks noChangeArrowheads="1"/>
          </p:cNvSpPr>
          <p:nvPr/>
        </p:nvSpPr>
        <p:spPr bwMode="auto">
          <a:xfrm>
            <a:off x="38100" y="4403725"/>
            <a:ext cx="1935163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7" name="AutoShape 67"/>
          <p:cNvSpPr>
            <a:spLocks noChangeArrowheads="1"/>
          </p:cNvSpPr>
          <p:nvPr/>
        </p:nvSpPr>
        <p:spPr bwMode="auto">
          <a:xfrm>
            <a:off x="7112000" y="4413250"/>
            <a:ext cx="1974850" cy="17954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1034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8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56072" name="Rectangle 72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4" grpId="0" autoUpdateAnimBg="0"/>
      <p:bldP spid="256035" grpId="0" autoUpdateAnimBg="0"/>
      <p:bldP spid="256036" grpId="0" autoUpdateAnimBg="0"/>
      <p:bldP spid="256037" grpId="0" autoUpdateAnimBg="0"/>
      <p:bldP spid="256038" grpId="0" autoUpdateAnimBg="0"/>
      <p:bldP spid="256039" grpId="0" autoUpdateAnimBg="0"/>
      <p:bldP spid="256040" grpId="0" autoUpdateAnimBg="0"/>
      <p:bldP spid="25604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3670300" y="80962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6669088" y="709613"/>
            <a:ext cx="1989137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503238" y="700088"/>
            <a:ext cx="1785937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57041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43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eheRBIr</a:t>
            </a:r>
          </a:p>
        </p:txBody>
      </p:sp>
      <p:sp>
        <p:nvSpPr>
          <p:cNvPr id="257044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Rkik</a:t>
            </a:r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RBHKuN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57048" name="Rectangle 24"/>
          <p:cNvSpPr>
            <a:spLocks noChangeArrowheads="1"/>
          </p:cNvSpPr>
          <p:nvPr/>
        </p:nvSpPr>
        <p:spPr bwMode="auto">
          <a:xfrm>
            <a:off x="204788" y="3386138"/>
            <a:ext cx="14414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FFFF00"/>
                </a:solidFill>
              </a:rPr>
              <a:t>Rkitüvin½y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3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4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5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57059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57060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57061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57062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57063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57064" name="Rectangle 40"/>
          <p:cNvSpPr>
            <a:spLocks noChangeArrowheads="1"/>
          </p:cNvSpPr>
          <p:nvPr/>
        </p:nvSpPr>
        <p:spPr bwMode="auto">
          <a:xfrm rot="240000">
            <a:off x="2528888" y="4862513"/>
            <a:ext cx="1111250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  <a:endParaRPr lang="en-US" sz="1800" b="1">
              <a:solidFill>
                <a:srgbClr val="1CEC12"/>
              </a:solidFill>
              <a:latin typeface="Helvetica BlackOblique" charset="0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57066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EkvyWt </a:t>
            </a:r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EkvyWt </a:t>
            </a:r>
          </a:p>
        </p:txBody>
      </p:sp>
      <p:sp>
        <p:nvSpPr>
          <p:cNvPr id="257068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GnnþPaB GtItkal</a:t>
            </a:r>
          </a:p>
        </p:txBody>
      </p:sp>
      <p:sp>
        <p:nvSpPr>
          <p:cNvPr id="257069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GnnþPaB GnaKtkal</a:t>
            </a:r>
          </a:p>
        </p:txBody>
      </p:sp>
      <p:sp>
        <p:nvSpPr>
          <p:cNvPr id="257071" name="Text Box 47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esckþIsnüa</a:t>
            </a:r>
          </a:p>
        </p:txBody>
      </p:sp>
      <p:sp>
        <p:nvSpPr>
          <p:cNvPr id="257072" name="Text Box 48"/>
          <p:cNvSpPr txBox="1">
            <a:spLocks noChangeArrowheads="1"/>
          </p:cNvSpPr>
          <p:nvPr/>
        </p:nvSpPr>
        <p:spPr bwMode="auto">
          <a:xfrm>
            <a:off x="7359650" y="3730625"/>
            <a:ext cx="2203450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bMeBj</a:t>
            </a:r>
          </a:p>
        </p:txBody>
      </p:sp>
      <p:sp>
        <p:nvSpPr>
          <p:cNvPr id="257073" name="Line 49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4" name="Line 50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5" name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6" name="Line 52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7" name="Line 53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8" name="Line 54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9" name="Line 55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0" name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FEF800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81" name="Rectangle 5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GtisuxumTsSn_</a:t>
            </a:r>
          </a:p>
        </p:txBody>
      </p:sp>
      <p:sp>
        <p:nvSpPr>
          <p:cNvPr id="257082" name="Text Box 58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sp>
        <p:nvSpPr>
          <p:cNvPr id="257083" name="Rectangle 59"/>
          <p:cNvSpPr>
            <a:spLocks noChangeArrowheads="1"/>
          </p:cNvSpPr>
          <p:nvPr/>
        </p:nvSpPr>
        <p:spPr bwMode="auto">
          <a:xfrm>
            <a:off x="4322763" y="5305425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EkvyWt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</a:rPr>
              <a:t>GtisuxumTsSn_ </a:t>
            </a:r>
            <a:r>
              <a:rPr lang="en-US" sz="2000" b="1">
                <a:solidFill>
                  <a:srgbClr val="2E5BFE"/>
                </a:solidFill>
                <a:latin typeface="Lucida Handwriting" charset="0"/>
              </a:rPr>
              <a:t>1</a:t>
            </a:r>
          </a:p>
        </p:txBody>
      </p:sp>
      <p:grpSp>
        <p:nvGrpSpPr>
          <p:cNvPr id="257084" name="Group 60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57085" name="Rectangle 61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6" name="Rectangle 62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7" name="Rectangle 63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89" name="Oval 65"/>
          <p:cNvSpPr>
            <a:spLocks noChangeArrowheads="1"/>
          </p:cNvSpPr>
          <p:nvPr/>
        </p:nvSpPr>
        <p:spPr bwMode="auto">
          <a:xfrm>
            <a:off x="1270000" y="5653088"/>
            <a:ext cx="3057525" cy="744537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90" name="Text Box 66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57094" name="Rectangle 7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35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58" grpId="0" autoUpdateAnimBg="0"/>
      <p:bldP spid="257059" grpId="0" autoUpdateAnimBg="0"/>
      <p:bldP spid="257060" grpId="0" autoUpdateAnimBg="0"/>
      <p:bldP spid="257061" grpId="0" autoUpdateAnimBg="0"/>
      <p:bldP spid="257062" grpId="0" autoUpdateAnimBg="0"/>
      <p:bldP spid="257063" grpId="0" autoUpdateAnimBg="0"/>
      <p:bldP spid="257064" grpId="0" autoUpdateAnimBg="0"/>
      <p:bldP spid="25706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2F56FD"/>
                </a:solidFill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qñaM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2F56FD"/>
                </a:solidFill>
              </a:rPr>
              <a:t>GñkniBn§</a:t>
            </a:r>
            <a:r>
              <a:rPr lang="en-US" sz="2400" b="1">
                <a:solidFill>
                  <a:srgbClr val="2F56FD"/>
                </a:solidFill>
              </a:rPr>
              <a:t> </a:t>
            </a:r>
            <a:r>
              <a:rPr lang="en-US" sz="1800" b="1">
                <a:solidFill>
                  <a:srgbClr val="2F56FD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2F56FD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2F56FD"/>
                </a:solidFill>
              </a:rPr>
              <a:t>nak;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3670300" y="841375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2E5BFE"/>
                </a:solidFill>
              </a:rPr>
              <a:t>eKalerOgmYy</a:t>
            </a:r>
            <a:r>
              <a:rPr lang="en-US" sz="1600" b="1">
                <a:solidFill>
                  <a:srgbClr val="2E5BFE"/>
                </a:solidFill>
                <a:latin typeface="Times" charset="0"/>
              </a:rPr>
              <a:t>:</a:t>
            </a:r>
          </a:p>
        </p:txBody>
      </p:sp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28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2F60FD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2F60FD"/>
                </a:solidFill>
                <a:latin typeface="Limon R1" charset="0"/>
              </a:rPr>
              <a:t>;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396038" y="709613"/>
            <a:ext cx="2613025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2E5BFE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2E5BFE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503238" y="700088"/>
            <a:ext cx="1830387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2F6AFD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b="1">
                <a:solidFill>
                  <a:srgbClr val="2E5BFE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2E5BFE"/>
                </a:solidFill>
                <a:latin typeface="Arial"/>
              </a:rPr>
              <a:t>”</a:t>
            </a:r>
            <a:endParaRPr lang="en-US" b="1">
              <a:solidFill>
                <a:srgbClr val="2E5BFE"/>
              </a:solidFill>
              <a:latin typeface="Limon R1" charset="0"/>
            </a:endParaRP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312738" y="20304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2E5BFE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2E5BFE"/>
                </a:solidFill>
              </a:rPr>
              <a:t>esovePA</a:t>
            </a:r>
          </a:p>
        </p:txBody>
      </p:sp>
      <p:sp>
        <p:nvSpPr>
          <p:cNvPr id="286737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080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eheRBIr</a:t>
            </a:r>
          </a:p>
        </p:txBody>
      </p:sp>
      <p:sp>
        <p:nvSpPr>
          <p:cNvPr id="286740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Rkik</a:t>
            </a:r>
          </a:p>
        </p:txBody>
      </p:sp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42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86743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RBHKuN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 </a:t>
            </a:r>
          </a:p>
        </p:txBody>
      </p:sp>
      <p:sp>
        <p:nvSpPr>
          <p:cNvPr id="286744" name="Rectangle 24"/>
          <p:cNvSpPr>
            <a:spLocks noChangeArrowheads="1"/>
          </p:cNvSpPr>
          <p:nvPr/>
        </p:nvSpPr>
        <p:spPr bwMode="auto">
          <a:xfrm>
            <a:off x="228600" y="3227388"/>
            <a:ext cx="16462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2E5BFE"/>
                </a:solidFill>
              </a:rPr>
              <a:t>Rkitüvin½y</a:t>
            </a:r>
            <a:r>
              <a:rPr lang="en-US" sz="2400" b="1">
                <a:solidFill>
                  <a:srgbClr val="2E5BFE"/>
                </a:solidFill>
                <a:latin typeface="Lucida Handwriting" charset="0"/>
              </a:rPr>
              <a:t>/</a:t>
            </a:r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8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9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0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2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3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86755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86757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86758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86759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86760" name="Rectangle 40"/>
          <p:cNvSpPr>
            <a:spLocks noChangeArrowheads="1"/>
          </p:cNvSpPr>
          <p:nvPr/>
        </p:nvSpPr>
        <p:spPr bwMode="auto">
          <a:xfrm rot="240000">
            <a:off x="2403475" y="4851400"/>
            <a:ext cx="1042988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86761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86762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EkvyWt </a:t>
            </a:r>
          </a:p>
        </p:txBody>
      </p:sp>
      <p:sp>
        <p:nvSpPr>
          <p:cNvPr id="286763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 EkvyWt </a:t>
            </a:r>
          </a:p>
        </p:txBody>
      </p:sp>
      <p:sp>
        <p:nvSpPr>
          <p:cNvPr id="286764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GtItkal</a:t>
            </a:r>
          </a:p>
        </p:txBody>
      </p:sp>
      <p:sp>
        <p:nvSpPr>
          <p:cNvPr id="286765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2E5BFE"/>
                </a:solidFill>
              </a:rPr>
              <a:t>GnnþPaB GnaKtkal</a:t>
            </a:r>
          </a:p>
        </p:txBody>
      </p:sp>
      <p:sp>
        <p:nvSpPr>
          <p:cNvPr id="286766" name="Text Box 46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2E5BFE"/>
                </a:solidFill>
              </a:rPr>
              <a:t>esckþIsnüa</a:t>
            </a:r>
          </a:p>
        </p:txBody>
      </p:sp>
      <p:sp>
        <p:nvSpPr>
          <p:cNvPr id="286767" name="Text Box 47"/>
          <p:cNvSpPr txBox="1">
            <a:spLocks noChangeArrowheads="1"/>
          </p:cNvSpPr>
          <p:nvPr/>
        </p:nvSpPr>
        <p:spPr bwMode="auto">
          <a:xfrm>
            <a:off x="7162800" y="3730625"/>
            <a:ext cx="2400300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2E5BFE"/>
                </a:solidFill>
              </a:rPr>
              <a:t>bMeBj</a:t>
            </a:r>
          </a:p>
        </p:txBody>
      </p:sp>
      <p:sp>
        <p:nvSpPr>
          <p:cNvPr id="286768" name="Line 48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9" name="Line 49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0" name="Line 50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1" name="Line 51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2" name="Line 52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3" name="Line 53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4" name="Line 54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5" name="Line 55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023CCC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6" name="Rectangle 56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GtisuxumTsSn_</a:t>
            </a:r>
          </a:p>
        </p:txBody>
      </p:sp>
      <p:sp>
        <p:nvSpPr>
          <p:cNvPr id="286777" name="Text Box 57"/>
          <p:cNvSpPr txBox="1">
            <a:spLocks noChangeArrowheads="1"/>
          </p:cNvSpPr>
          <p:nvPr/>
        </p:nvSpPr>
        <p:spPr bwMode="auto">
          <a:xfrm>
            <a:off x="1509713" y="40322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grpSp>
        <p:nvGrpSpPr>
          <p:cNvPr id="286778" name="Group 58"/>
          <p:cNvGrpSpPr>
            <a:grpSpLocks/>
          </p:cNvGrpSpPr>
          <p:nvPr/>
        </p:nvGrpSpPr>
        <p:grpSpPr bwMode="auto">
          <a:xfrm>
            <a:off x="1781175" y="3127375"/>
            <a:ext cx="3554413" cy="989013"/>
            <a:chOff x="1005" y="1883"/>
            <a:chExt cx="2239" cy="623"/>
          </a:xfrm>
        </p:grpSpPr>
        <p:grpSp>
          <p:nvGrpSpPr>
            <p:cNvPr id="286779" name="Group 59"/>
            <p:cNvGrpSpPr>
              <a:grpSpLocks/>
            </p:cNvGrpSpPr>
            <p:nvPr/>
          </p:nvGrpSpPr>
          <p:grpSpPr bwMode="auto">
            <a:xfrm>
              <a:off x="1005" y="1883"/>
              <a:ext cx="2239" cy="623"/>
              <a:chOff x="1013" y="1875"/>
              <a:chExt cx="2239" cy="623"/>
            </a:xfrm>
          </p:grpSpPr>
          <p:grpSp>
            <p:nvGrpSpPr>
              <p:cNvPr id="286780" name="Group 60"/>
              <p:cNvGrpSpPr>
                <a:grpSpLocks/>
              </p:cNvGrpSpPr>
              <p:nvPr/>
            </p:nvGrpSpPr>
            <p:grpSpPr bwMode="auto">
              <a:xfrm>
                <a:off x="1572" y="1875"/>
                <a:ext cx="1680" cy="452"/>
                <a:chOff x="1358" y="1104"/>
                <a:chExt cx="1680" cy="452"/>
              </a:xfrm>
            </p:grpSpPr>
            <p:sp>
              <p:nvSpPr>
                <p:cNvPr id="286781" name="Rectangle 61"/>
                <p:cNvSpPr>
                  <a:spLocks noChangeArrowheads="1"/>
                </p:cNvSpPr>
                <p:nvPr/>
              </p:nvSpPr>
              <p:spPr bwMode="auto">
                <a:xfrm>
                  <a:off x="1358" y="1104"/>
                  <a:ext cx="1680" cy="408"/>
                </a:xfrm>
                <a:prstGeom prst="rect">
                  <a:avLst/>
                </a:prstGeom>
                <a:solidFill>
                  <a:srgbClr val="5AF24E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78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557" y="1152"/>
                  <a:ext cx="1325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787878"/>
                      </a:solidFill>
                      <a:latin typeface="Limon R1" charset="0"/>
                    </a:rPr>
                    <a:t>G½R)ahaM</a:t>
                  </a:r>
                </a:p>
              </p:txBody>
            </p:sp>
          </p:grpSp>
          <p:sp>
            <p:nvSpPr>
              <p:cNvPr id="286783" name="AutoShape 63"/>
              <p:cNvSpPr>
                <a:spLocks noChangeArrowheads="1"/>
              </p:cNvSpPr>
              <p:nvPr/>
            </p:nvSpPr>
            <p:spPr bwMode="auto">
              <a:xfrm>
                <a:off x="1013" y="1932"/>
                <a:ext cx="501" cy="56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784" name="Text Box 64"/>
            <p:cNvSpPr txBox="1">
              <a:spLocks noChangeArrowheads="1"/>
            </p:cNvSpPr>
            <p:nvPr/>
          </p:nvSpPr>
          <p:spPr bwMode="auto">
            <a:xfrm>
              <a:off x="1744" y="1920"/>
              <a:ext cx="14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Limon R1" charset="0"/>
                </a:rPr>
                <a:t>G½R)ahaM</a:t>
              </a:r>
            </a:p>
          </p:txBody>
        </p:sp>
      </p:grpSp>
      <p:sp>
        <p:nvSpPr>
          <p:cNvPr id="286785" name="Oval 65"/>
          <p:cNvSpPr>
            <a:spLocks noChangeArrowheads="1"/>
          </p:cNvSpPr>
          <p:nvPr/>
        </p:nvSpPr>
        <p:spPr bwMode="auto">
          <a:xfrm>
            <a:off x="1350963" y="5580063"/>
            <a:ext cx="2701925" cy="893762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6" name="AutoShape 66" descr="Dark vertical"/>
          <p:cNvSpPr>
            <a:spLocks noChangeArrowheads="1"/>
          </p:cNvSpPr>
          <p:nvPr/>
        </p:nvSpPr>
        <p:spPr bwMode="auto">
          <a:xfrm rot="5400000">
            <a:off x="-1304925" y="4119563"/>
            <a:ext cx="4759325" cy="2149475"/>
          </a:xfrm>
          <a:prstGeom prst="triangle">
            <a:avLst>
              <a:gd name="adj" fmla="val 50000"/>
            </a:avLst>
          </a:prstGeom>
          <a:pattFill prst="dkVert">
            <a:fgClr>
              <a:schemeClr val="accent1"/>
            </a:fgClr>
            <a:bgClr>
              <a:schemeClr val="bg1"/>
            </a:bgClr>
          </a:pattFill>
          <a:ln w="57150">
            <a:solidFill>
              <a:srgbClr val="023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88" name="Group 68"/>
          <p:cNvGrpSpPr>
            <a:grpSpLocks/>
          </p:cNvGrpSpPr>
          <p:nvPr/>
        </p:nvGrpSpPr>
        <p:grpSpPr bwMode="auto">
          <a:xfrm>
            <a:off x="619125" y="4189413"/>
            <a:ext cx="3108325" cy="1544637"/>
            <a:chOff x="568" y="2544"/>
            <a:chExt cx="1958" cy="973"/>
          </a:xfrm>
        </p:grpSpPr>
        <p:sp>
          <p:nvSpPr>
            <p:cNvPr id="286789" name="AutoShape 69"/>
            <p:cNvSpPr>
              <a:spLocks noChangeArrowheads="1"/>
            </p:cNvSpPr>
            <p:nvPr/>
          </p:nvSpPr>
          <p:spPr bwMode="auto">
            <a:xfrm rot="12240000">
              <a:off x="1560" y="3291"/>
              <a:ext cx="966" cy="226"/>
            </a:xfrm>
            <a:prstGeom prst="rightArrow">
              <a:avLst>
                <a:gd name="adj1" fmla="val 50000"/>
                <a:gd name="adj2" fmla="val 213737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0" name="Rectangle 70"/>
            <p:cNvSpPr>
              <a:spLocks noChangeArrowheads="1"/>
            </p:cNvSpPr>
            <p:nvPr/>
          </p:nvSpPr>
          <p:spPr bwMode="auto">
            <a:xfrm>
              <a:off x="568" y="2544"/>
              <a:ext cx="1680" cy="408"/>
            </a:xfrm>
            <a:prstGeom prst="rect">
              <a:avLst/>
            </a:prstGeom>
            <a:solidFill>
              <a:srgbClr val="FAFD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91" name="Text Box 71"/>
          <p:cNvSpPr txBox="1">
            <a:spLocks noChangeArrowheads="1"/>
          </p:cNvSpPr>
          <p:nvPr/>
        </p:nvSpPr>
        <p:spPr bwMode="auto">
          <a:xfrm>
            <a:off x="682625" y="4017963"/>
            <a:ext cx="28321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78787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66"/>
                </a:solidFill>
              </a:rPr>
              <a:t>elakub,tiþ</a:t>
            </a:r>
            <a:r>
              <a:rPr lang="en-US" b="1">
                <a:solidFill>
                  <a:srgbClr val="000066"/>
                </a:solidFill>
              </a:rPr>
              <a:t> </a:t>
            </a:r>
            <a:r>
              <a:rPr lang="en-US" sz="2800" b="1">
                <a:solidFill>
                  <a:srgbClr val="000066"/>
                </a:solidFill>
                <a:latin typeface="Times" charset="0"/>
              </a:rPr>
              <a:t>12!!!</a:t>
            </a:r>
          </a:p>
        </p:txBody>
      </p:sp>
      <p:sp>
        <p:nvSpPr>
          <p:cNvPr id="286792" name="AutoShape 72" descr="Dark horizontal"/>
          <p:cNvSpPr>
            <a:spLocks noChangeArrowheads="1"/>
          </p:cNvSpPr>
          <p:nvPr/>
        </p:nvSpPr>
        <p:spPr bwMode="auto">
          <a:xfrm rot="16200000" flipH="1">
            <a:off x="4049713" y="1309688"/>
            <a:ext cx="4217987" cy="7773987"/>
          </a:xfrm>
          <a:prstGeom prst="triangle">
            <a:avLst>
              <a:gd name="adj" fmla="val 50000"/>
            </a:avLst>
          </a:prstGeom>
          <a:pattFill prst="dkHorz">
            <a:fgClr>
              <a:schemeClr val="accent2"/>
            </a:fgClr>
            <a:bgClr>
              <a:schemeClr val="bg1"/>
            </a:bgClr>
          </a:patt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286793" name="Text Box 7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86795" name="Text Box 75"/>
          <p:cNvSpPr txBox="1">
            <a:spLocks noChangeArrowheads="1"/>
          </p:cNvSpPr>
          <p:nvPr/>
        </p:nvSpPr>
        <p:spPr bwMode="auto">
          <a:xfrm>
            <a:off x="155575" y="6437313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©2003 TBBMI</a:t>
            </a:r>
          </a:p>
        </p:txBody>
      </p:sp>
      <p:sp>
        <p:nvSpPr>
          <p:cNvPr id="286799" name="Rectangle 7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36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4" grpId="0" autoUpdateAnimBg="0"/>
      <p:bldP spid="286755" grpId="0" autoUpdateAnimBg="0"/>
      <p:bldP spid="286756" grpId="0" autoUpdateAnimBg="0"/>
      <p:bldP spid="286757" grpId="0" autoUpdateAnimBg="0"/>
      <p:bldP spid="286758" grpId="0" autoUpdateAnimBg="0"/>
      <p:bldP spid="286759" grpId="0" autoUpdateAnimBg="0"/>
      <p:bldP spid="286760" grpId="0" autoUpdateAnimBg="0"/>
      <p:bldP spid="286761" grpId="0" autoUpdateAnimBg="0"/>
      <p:bldP spid="286776" grpId="0" autoUpdateAnimBg="0"/>
      <p:bldP spid="286785" grpId="0" animBg="1"/>
      <p:bldP spid="286786" grpId="0" animBg="1"/>
      <p:bldP spid="28679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162300" y="303213"/>
            <a:ext cx="287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163888" y="628650"/>
            <a:ext cx="317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3709988" y="169863"/>
            <a:ext cx="901700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1600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qñaM</a:t>
            </a: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414713" y="531813"/>
            <a:ext cx="1482725" cy="576262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GñkniBn§</a:t>
            </a: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FFFF00"/>
                </a:solidFill>
              </a:rPr>
              <a:t>nak;</a:t>
            </a: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3670300" y="889000"/>
            <a:ext cx="1685925" cy="51593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eKalerOgmYy</a:t>
            </a:r>
            <a:r>
              <a:rPr lang="en-US" sz="1600" b="1">
                <a:solidFill>
                  <a:srgbClr val="FFFF00"/>
                </a:solidFill>
                <a:latin typeface="Times" charset="0"/>
              </a:rPr>
              <a:t>: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3159125" y="1012825"/>
            <a:ext cx="30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3055938" y="1179513"/>
            <a:ext cx="2868612" cy="515937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Limon R1" charset="0"/>
              </a:rPr>
              <a:t>sirIrugerOg rbs;RBHCam©as</a:t>
            </a:r>
            <a:r>
              <a:rPr lang="en-US" sz="2800" b="1">
                <a:solidFill>
                  <a:srgbClr val="FFFF00"/>
                </a:solidFill>
                <a:latin typeface="Limon R1" charset="0"/>
              </a:rPr>
              <a:t>;</a:t>
            </a: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6356350" y="709613"/>
            <a:ext cx="2414588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Limon R1" charset="0"/>
              </a:rPr>
              <a:t>sBaØa</a:t>
            </a:r>
            <a:r>
              <a:rPr lang="en-US" sz="2800" b="1">
                <a:solidFill>
                  <a:srgbClr val="FFFF00"/>
                </a:solidFill>
                <a:latin typeface="Lucida Handwriting" charset="0"/>
              </a:rPr>
              <a:t>             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fIµ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503238" y="700088"/>
            <a:ext cx="1617662" cy="1187450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solidFill>
                  <a:srgbClr val="FEF8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sBaØa 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b="1">
                <a:solidFill>
                  <a:srgbClr val="FFFF00"/>
                </a:solidFill>
                <a:latin typeface="Limon R1" charset="0"/>
              </a:rPr>
              <a:t>cas;</a:t>
            </a:r>
            <a:r>
              <a:rPr lang="ja-JP" altLang="en-US" b="1">
                <a:solidFill>
                  <a:srgbClr val="FFFF00"/>
                </a:solidFill>
                <a:latin typeface="Arial"/>
              </a:rPr>
              <a:t>”</a:t>
            </a:r>
            <a:endParaRPr lang="en-US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1143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04" name="Rectangle 12"/>
          <p:cNvSpPr>
            <a:spLocks noChangeArrowheads="1"/>
          </p:cNvSpPr>
          <p:nvPr/>
        </p:nvSpPr>
        <p:spPr bwMode="auto">
          <a:xfrm>
            <a:off x="5930900" y="9398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05" name="Rectangle 13"/>
          <p:cNvSpPr>
            <a:spLocks noChangeArrowheads="1"/>
          </p:cNvSpPr>
          <p:nvPr/>
        </p:nvSpPr>
        <p:spPr bwMode="auto">
          <a:xfrm>
            <a:off x="-101600" y="175260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5934075" y="1762125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07" name="Rectangle 15"/>
          <p:cNvSpPr>
            <a:spLocks noChangeArrowheads="1"/>
          </p:cNvSpPr>
          <p:nvPr/>
        </p:nvSpPr>
        <p:spPr bwMode="auto">
          <a:xfrm>
            <a:off x="6311900" y="2017713"/>
            <a:ext cx="187960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27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38608" name="Rectangle 16"/>
          <p:cNvSpPr>
            <a:spLocks noChangeArrowheads="1"/>
          </p:cNvSpPr>
          <p:nvPr/>
        </p:nvSpPr>
        <p:spPr bwMode="auto">
          <a:xfrm>
            <a:off x="312738" y="2030413"/>
            <a:ext cx="1963737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39</a:t>
            </a:r>
            <a:r>
              <a:rPr lang="ja-JP" altLang="en-US" sz="2400" b="1">
                <a:solidFill>
                  <a:srgbClr val="FFFF00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4400" b="1">
                <a:solidFill>
                  <a:srgbClr val="FFFF00"/>
                </a:solidFill>
              </a:rPr>
              <a:t>esovePA</a:t>
            </a:r>
          </a:p>
        </p:txBody>
      </p:sp>
      <p:sp>
        <p:nvSpPr>
          <p:cNvPr id="238609" name="Rectangle 17"/>
          <p:cNvSpPr>
            <a:spLocks noChangeArrowheads="1"/>
          </p:cNvSpPr>
          <p:nvPr/>
        </p:nvSpPr>
        <p:spPr bwMode="auto">
          <a:xfrm>
            <a:off x="6397625" y="2317750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10" name="Rectangle 18"/>
          <p:cNvSpPr>
            <a:spLocks noChangeArrowheads="1"/>
          </p:cNvSpPr>
          <p:nvPr/>
        </p:nvSpPr>
        <p:spPr bwMode="auto">
          <a:xfrm>
            <a:off x="0" y="2357438"/>
            <a:ext cx="817563" cy="3016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11" name="Rectangle 19"/>
          <p:cNvSpPr>
            <a:spLocks noChangeArrowheads="1"/>
          </p:cNvSpPr>
          <p:nvPr/>
        </p:nvSpPr>
        <p:spPr bwMode="auto">
          <a:xfrm>
            <a:off x="396875" y="2716213"/>
            <a:ext cx="1036638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eheRBIr</a:t>
            </a:r>
          </a:p>
        </p:txBody>
      </p:sp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7392988" y="2716213"/>
            <a:ext cx="657225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Rkik</a:t>
            </a:r>
          </a:p>
        </p:txBody>
      </p:sp>
      <p:sp>
        <p:nvSpPr>
          <p:cNvPr id="238613" name="Rectangle 21"/>
          <p:cNvSpPr>
            <a:spLocks noChangeArrowheads="1"/>
          </p:cNvSpPr>
          <p:nvPr/>
        </p:nvSpPr>
        <p:spPr bwMode="auto">
          <a:xfrm>
            <a:off x="6205538" y="3141663"/>
            <a:ext cx="817562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14" name="Rectangle 22"/>
          <p:cNvSpPr>
            <a:spLocks noChangeArrowheads="1"/>
          </p:cNvSpPr>
          <p:nvPr/>
        </p:nvSpPr>
        <p:spPr bwMode="auto">
          <a:xfrm>
            <a:off x="-346075" y="3148013"/>
            <a:ext cx="817563" cy="363537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238615" name="Rectangle 23"/>
          <p:cNvSpPr>
            <a:spLocks noChangeArrowheads="1"/>
          </p:cNvSpPr>
          <p:nvPr/>
        </p:nvSpPr>
        <p:spPr bwMode="auto">
          <a:xfrm>
            <a:off x="7302500" y="3384550"/>
            <a:ext cx="1238250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RBHKuN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 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238616" name="Rectangle 24"/>
          <p:cNvSpPr>
            <a:spLocks noChangeArrowheads="1"/>
          </p:cNvSpPr>
          <p:nvPr/>
        </p:nvSpPr>
        <p:spPr bwMode="auto">
          <a:xfrm>
            <a:off x="327025" y="3243263"/>
            <a:ext cx="1503363" cy="758825"/>
          </a:xfrm>
          <a:prstGeom prst="rect">
            <a:avLst/>
          </a:prstGeom>
          <a:noFill/>
          <a:ln>
            <a:noFill/>
          </a:ln>
          <a:effectLst>
            <a:outerShdw blurRad="63500" dist="68978" dir="402064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tabLst>
                <a:tab pos="460375" algn="l"/>
              </a:tabLst>
            </a:pPr>
            <a:r>
              <a:rPr lang="en-US" sz="4400" b="1">
                <a:solidFill>
                  <a:srgbClr val="FFFF00"/>
                </a:solidFill>
              </a:rPr>
              <a:t>Rkitüvin½y</a:t>
            </a:r>
            <a:r>
              <a:rPr lang="en-US" sz="2400" b="1">
                <a:solidFill>
                  <a:srgbClr val="FFFF00"/>
                </a:solidFill>
                <a:latin typeface="Lucida Handwriting" charset="0"/>
              </a:rPr>
              <a:t>/</a:t>
            </a:r>
            <a:endParaRPr lang="en-US" sz="1800" b="1">
              <a:solidFill>
                <a:srgbClr val="FFFF00"/>
              </a:solidFill>
              <a:latin typeface="Lucida Handwriting" charset="0"/>
            </a:endParaRPr>
          </a:p>
        </p:txBody>
      </p:sp>
      <p:sp>
        <p:nvSpPr>
          <p:cNvPr id="238618" name="Line 26"/>
          <p:cNvSpPr>
            <a:spLocks noChangeShapeType="1"/>
          </p:cNvSpPr>
          <p:nvPr/>
        </p:nvSpPr>
        <p:spPr bwMode="auto">
          <a:xfrm flipV="1">
            <a:off x="5827713" y="5232400"/>
            <a:ext cx="1022350" cy="19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19" name="Line 27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2390775" y="4222750"/>
            <a:ext cx="1419225" cy="7683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3063875" y="3368675"/>
            <a:ext cx="923925" cy="1266825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2" name="Line 30"/>
          <p:cNvSpPr>
            <a:spLocks noChangeShapeType="1"/>
          </p:cNvSpPr>
          <p:nvPr/>
        </p:nvSpPr>
        <p:spPr bwMode="auto">
          <a:xfrm rot="578684">
            <a:off x="4117975" y="2870200"/>
            <a:ext cx="442913" cy="167005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3" name="Line 31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4" name="Line 32"/>
          <p:cNvSpPr>
            <a:spLocks noChangeShapeType="1"/>
          </p:cNvSpPr>
          <p:nvPr/>
        </p:nvSpPr>
        <p:spPr bwMode="auto">
          <a:xfrm flipH="1">
            <a:off x="5097463" y="3825875"/>
            <a:ext cx="1265237" cy="992188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5" name="Line 33"/>
          <p:cNvSpPr>
            <a:spLocks noChangeShapeType="1"/>
          </p:cNvSpPr>
          <p:nvPr/>
        </p:nvSpPr>
        <p:spPr bwMode="auto">
          <a:xfrm flipV="1">
            <a:off x="5181600" y="4676775"/>
            <a:ext cx="1614488" cy="4191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6" name="Rectangle 34"/>
          <p:cNvSpPr>
            <a:spLocks noChangeArrowheads="1"/>
          </p:cNvSpPr>
          <p:nvPr/>
        </p:nvSpPr>
        <p:spPr bwMode="auto">
          <a:xfrm rot="5246759">
            <a:off x="3430588" y="3743325"/>
            <a:ext cx="204787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ehara</a:t>
            </a:r>
          </a:p>
        </p:txBody>
      </p:sp>
      <p:sp>
        <p:nvSpPr>
          <p:cNvPr id="238627" name="Rectangle 35"/>
          <p:cNvSpPr>
            <a:spLocks noChangeArrowheads="1"/>
          </p:cNvSpPr>
          <p:nvPr/>
        </p:nvSpPr>
        <p:spPr bwMode="auto">
          <a:xfrm>
            <a:off x="5432425" y="4989513"/>
            <a:ext cx="21050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81034"/>
                </a:solidFill>
                <a:latin typeface="Limon R1" charset="0"/>
              </a:rPr>
              <a:t> vivrN³</a:t>
            </a:r>
          </a:p>
        </p:txBody>
      </p:sp>
      <p:sp>
        <p:nvSpPr>
          <p:cNvPr id="238628" name="Rectangle 36"/>
          <p:cNvSpPr>
            <a:spLocks noChangeArrowheads="1"/>
          </p:cNvSpPr>
          <p:nvPr/>
        </p:nvSpPr>
        <p:spPr bwMode="auto">
          <a:xfrm rot="3267768">
            <a:off x="2846388" y="3986213"/>
            <a:ext cx="17748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kMNaBü</a:t>
            </a:r>
          </a:p>
        </p:txBody>
      </p:sp>
      <p:sp>
        <p:nvSpPr>
          <p:cNvPr id="238629" name="Rectangle 37"/>
          <p:cNvSpPr>
            <a:spLocks noChangeArrowheads="1"/>
          </p:cNvSpPr>
          <p:nvPr/>
        </p:nvSpPr>
        <p:spPr bwMode="auto">
          <a:xfrm rot="20643327">
            <a:off x="5454650" y="4495800"/>
            <a:ext cx="1431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 sMbuRt</a:t>
            </a:r>
          </a:p>
        </p:txBody>
      </p:sp>
      <p:sp>
        <p:nvSpPr>
          <p:cNvPr id="238630" name="Rectangle 38"/>
          <p:cNvSpPr>
            <a:spLocks noChangeArrowheads="1"/>
          </p:cNvSpPr>
          <p:nvPr/>
        </p:nvSpPr>
        <p:spPr bwMode="auto">
          <a:xfrm rot="19276533">
            <a:off x="5351463" y="3905250"/>
            <a:ext cx="9874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kic©kar</a:t>
            </a:r>
          </a:p>
        </p:txBody>
      </p:sp>
      <p:sp>
        <p:nvSpPr>
          <p:cNvPr id="238631" name="Rectangle 39"/>
          <p:cNvSpPr>
            <a:spLocks noChangeArrowheads="1"/>
          </p:cNvSpPr>
          <p:nvPr/>
        </p:nvSpPr>
        <p:spPr bwMode="auto">
          <a:xfrm rot="1755647">
            <a:off x="2298700" y="4365625"/>
            <a:ext cx="188912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RbvtiþsaRsþ</a:t>
            </a:r>
          </a:p>
        </p:txBody>
      </p:sp>
      <p:sp>
        <p:nvSpPr>
          <p:cNvPr id="238632" name="Rectangle 40"/>
          <p:cNvSpPr>
            <a:spLocks noChangeArrowheads="1"/>
          </p:cNvSpPr>
          <p:nvPr/>
        </p:nvSpPr>
        <p:spPr bwMode="auto">
          <a:xfrm rot="240000">
            <a:off x="2433638" y="4865688"/>
            <a:ext cx="1169987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1CEC12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38633" name="Rectangle 41"/>
          <p:cNvSpPr>
            <a:spLocks noChangeArrowheads="1"/>
          </p:cNvSpPr>
          <p:nvPr/>
        </p:nvSpPr>
        <p:spPr bwMode="auto">
          <a:xfrm rot="18254599">
            <a:off x="4652963" y="3222625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D052B"/>
                </a:solidFill>
                <a:latin typeface="Limon R1" charset="0"/>
              </a:rPr>
              <a:t>dMNwgl¥</a:t>
            </a:r>
          </a:p>
        </p:txBody>
      </p:sp>
      <p:sp>
        <p:nvSpPr>
          <p:cNvPr id="238634" name="Rectangle 42"/>
          <p:cNvSpPr>
            <a:spLocks noChangeArrowheads="1"/>
          </p:cNvSpPr>
          <p:nvPr/>
        </p:nvSpPr>
        <p:spPr bwMode="auto">
          <a:xfrm>
            <a:off x="-57150" y="4491038"/>
            <a:ext cx="19764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EkvyWt </a:t>
            </a:r>
          </a:p>
        </p:txBody>
      </p:sp>
      <p:sp>
        <p:nvSpPr>
          <p:cNvPr id="238635" name="Rectangle 43"/>
          <p:cNvSpPr>
            <a:spLocks noChangeArrowheads="1"/>
          </p:cNvSpPr>
          <p:nvPr/>
        </p:nvSpPr>
        <p:spPr bwMode="auto">
          <a:xfrm>
            <a:off x="7091363" y="4510088"/>
            <a:ext cx="2152650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 EkvyWt </a:t>
            </a:r>
          </a:p>
        </p:txBody>
      </p:sp>
      <p:sp>
        <p:nvSpPr>
          <p:cNvPr id="238636" name="Rectangle 44"/>
          <p:cNvSpPr>
            <a:spLocks noChangeArrowheads="1"/>
          </p:cNvSpPr>
          <p:nvPr/>
        </p:nvSpPr>
        <p:spPr bwMode="auto">
          <a:xfrm>
            <a:off x="-85725" y="5184775"/>
            <a:ext cx="1831975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GnnþPaB GtItkal</a:t>
            </a:r>
          </a:p>
        </p:txBody>
      </p:sp>
      <p:sp>
        <p:nvSpPr>
          <p:cNvPr id="238637" name="Rectangle 45"/>
          <p:cNvSpPr>
            <a:spLocks noChangeArrowheads="1"/>
          </p:cNvSpPr>
          <p:nvPr/>
        </p:nvSpPr>
        <p:spPr bwMode="auto">
          <a:xfrm>
            <a:off x="7278688" y="5184775"/>
            <a:ext cx="1814512" cy="1428750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GnnþPaB GnaKtkal</a:t>
            </a:r>
          </a:p>
        </p:txBody>
      </p:sp>
      <p:sp>
        <p:nvSpPr>
          <p:cNvPr id="238638" name="Rectangle 46"/>
          <p:cNvSpPr>
            <a:spLocks noChangeArrowheads="1"/>
          </p:cNvSpPr>
          <p:nvPr/>
        </p:nvSpPr>
        <p:spPr bwMode="auto">
          <a:xfrm>
            <a:off x="4354513" y="5334000"/>
            <a:ext cx="2333625" cy="11874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</a:rPr>
              <a:t>EkvyWt</a:t>
            </a:r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 2 </a:t>
            </a:r>
          </a:p>
          <a:p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b="1">
                <a:solidFill>
                  <a:srgbClr val="FFFF00"/>
                </a:solidFill>
              </a:rPr>
              <a:t>GtisuxumTsSn_ </a:t>
            </a:r>
            <a:r>
              <a:rPr lang="en-US" sz="2000" b="1">
                <a:solidFill>
                  <a:srgbClr val="FFFF00"/>
                </a:solidFill>
                <a:latin typeface="Lucida Handwriting" charset="0"/>
              </a:rPr>
              <a:t>1</a:t>
            </a:r>
          </a:p>
        </p:txBody>
      </p:sp>
      <p:sp>
        <p:nvSpPr>
          <p:cNvPr id="238639" name="Rectangle 47"/>
          <p:cNvSpPr>
            <a:spLocks noChangeArrowheads="1"/>
          </p:cNvSpPr>
          <p:nvPr/>
        </p:nvSpPr>
        <p:spPr bwMode="auto">
          <a:xfrm>
            <a:off x="1597025" y="5768975"/>
            <a:ext cx="2420938" cy="75882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GtisuxumTsSn_</a:t>
            </a:r>
          </a:p>
        </p:txBody>
      </p:sp>
      <p:sp>
        <p:nvSpPr>
          <p:cNvPr id="238641" name="Text Box 49"/>
          <p:cNvSpPr txBox="1">
            <a:spLocks noChangeArrowheads="1"/>
          </p:cNvSpPr>
          <p:nvPr/>
        </p:nvSpPr>
        <p:spPr bwMode="auto">
          <a:xfrm>
            <a:off x="247650" y="3730625"/>
            <a:ext cx="1951038" cy="762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esckþIsnüa</a:t>
            </a:r>
          </a:p>
        </p:txBody>
      </p:sp>
      <p:sp>
        <p:nvSpPr>
          <p:cNvPr id="238642" name="Text Box 50"/>
          <p:cNvSpPr txBox="1">
            <a:spLocks noChangeArrowheads="1"/>
          </p:cNvSpPr>
          <p:nvPr/>
        </p:nvSpPr>
        <p:spPr bwMode="auto">
          <a:xfrm>
            <a:off x="7269163" y="3730625"/>
            <a:ext cx="2293937" cy="7620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bMeBj</a:t>
            </a:r>
          </a:p>
        </p:txBody>
      </p:sp>
      <p:sp>
        <p:nvSpPr>
          <p:cNvPr id="238643" name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4" name="Line 52"/>
          <p:cNvSpPr>
            <a:spLocks noChangeShapeType="1"/>
          </p:cNvSpPr>
          <p:nvPr/>
        </p:nvSpPr>
        <p:spPr bwMode="auto">
          <a:xfrm>
            <a:off x="7345363" y="2651125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5" name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6" name="Line 54"/>
          <p:cNvSpPr>
            <a:spLocks noChangeShapeType="1"/>
          </p:cNvSpPr>
          <p:nvPr/>
        </p:nvSpPr>
        <p:spPr bwMode="auto">
          <a:xfrm>
            <a:off x="7593013" y="4424363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7" name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8" name="Line 56"/>
          <p:cNvSpPr>
            <a:spLocks noChangeShapeType="1"/>
          </p:cNvSpPr>
          <p:nvPr/>
        </p:nvSpPr>
        <p:spPr bwMode="auto">
          <a:xfrm>
            <a:off x="762000" y="2660650"/>
            <a:ext cx="969963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9" name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50" name="Line 58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>
            <a:solidFill>
              <a:srgbClr val="28FD53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651" name="Group 59"/>
          <p:cNvGrpSpPr>
            <a:grpSpLocks/>
          </p:cNvGrpSpPr>
          <p:nvPr/>
        </p:nvGrpSpPr>
        <p:grpSpPr bwMode="auto">
          <a:xfrm>
            <a:off x="5467350" y="588963"/>
            <a:ext cx="703263" cy="958850"/>
            <a:chOff x="2464" y="201"/>
            <a:chExt cx="443" cy="604"/>
          </a:xfrm>
        </p:grpSpPr>
        <p:sp>
          <p:nvSpPr>
            <p:cNvPr id="238652" name="Rectangle 6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53" name="Rectangle 6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54" name="Rectangle 6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659" name="Oval 67"/>
          <p:cNvSpPr>
            <a:spLocks noChangeArrowheads="1"/>
          </p:cNvSpPr>
          <p:nvPr/>
        </p:nvSpPr>
        <p:spPr bwMode="auto">
          <a:xfrm>
            <a:off x="3824288" y="5348288"/>
            <a:ext cx="3057525" cy="1047750"/>
          </a:xfrm>
          <a:prstGeom prst="ellipse">
            <a:avLst/>
          </a:prstGeom>
          <a:noFill/>
          <a:ln w="76200">
            <a:solidFill>
              <a:srgbClr val="E81034"/>
            </a:solidFill>
            <a:round/>
            <a:headEnd/>
            <a:tailEnd/>
          </a:ln>
          <a:effectLst>
            <a:outerShdw blurRad="63500" dist="7184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60" name="Text Box 68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38665" name="Rectangle 7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6" grpId="0" autoUpdateAnimBg="0"/>
      <p:bldP spid="238627" grpId="0" autoUpdateAnimBg="0"/>
      <p:bldP spid="238628" grpId="0" autoUpdateAnimBg="0"/>
      <p:bldP spid="238629" grpId="0" autoUpdateAnimBg="0"/>
      <p:bldP spid="238630" grpId="0" autoUpdateAnimBg="0"/>
      <p:bldP spid="238631" grpId="0" autoUpdateAnimBg="0"/>
      <p:bldP spid="238632" grpId="0" autoUpdateAnimBg="0"/>
      <p:bldP spid="23863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809750" y="5591175"/>
            <a:ext cx="5651500" cy="396875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16998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04825" y="430213"/>
            <a:ext cx="7299325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8000" i="1">
                <a:solidFill>
                  <a:srgbClr val="0045CE"/>
                </a:solidFill>
                <a:latin typeface="Limon R1" charset="0"/>
              </a:rPr>
              <a:t>RBHKm&lt;Ir                </a:t>
            </a:r>
            <a:r>
              <a:rPr lang="ja-JP" altLang="en-US" sz="8000" i="1">
                <a:solidFill>
                  <a:srgbClr val="0045CE"/>
                </a:solidFill>
                <a:latin typeface="Arial"/>
              </a:rPr>
              <a:t>“</a:t>
            </a:r>
            <a:r>
              <a:rPr lang="en-US" sz="8000" i="1">
                <a:solidFill>
                  <a:srgbClr val="0045CE"/>
                </a:solidFill>
                <a:latin typeface="Limon R1" charset="0"/>
              </a:rPr>
              <a:t>)anebIkrYcehIy</a:t>
            </a:r>
            <a:r>
              <a:rPr lang="ja-JP" altLang="en-US" sz="8000" i="1">
                <a:solidFill>
                  <a:srgbClr val="0045CE"/>
                </a:solidFill>
                <a:latin typeface="Arial"/>
              </a:rPr>
              <a:t>”</a:t>
            </a:r>
            <a:endParaRPr lang="en-US" sz="8000" i="1">
              <a:solidFill>
                <a:srgbClr val="0045CE"/>
              </a:solidFill>
              <a:latin typeface="Limon R1" charset="0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Rectangle 16"/>
          <p:cNvSpPr>
            <a:spLocks noChangeArrowheads="1"/>
          </p:cNvSpPr>
          <p:nvPr/>
        </p:nvSpPr>
        <p:spPr bwMode="auto">
          <a:xfrm>
            <a:off x="862013" y="4005263"/>
            <a:ext cx="3314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8800">
                <a:solidFill>
                  <a:srgbClr val="0241CC"/>
                </a:solidFill>
              </a:rPr>
              <a:t>cMNit nig bMENk</a:t>
            </a:r>
          </a:p>
        </p:txBody>
      </p:sp>
      <p:pic>
        <p:nvPicPr>
          <p:cNvPr id="170004" name="Picture 20" descr="OPEN BIBLE IN PHT WHT.gif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561975" y="5489575"/>
            <a:ext cx="81454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308041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>
                <a:solidFill>
                  <a:srgbClr val="0241CC"/>
                </a:solidFill>
              </a:rPr>
              <a:t>)ancat;Ecg&gt;&gt;&gt; PaBrIkcMerIn&gt;&gt;&gt; minecHcb;</a:t>
            </a:r>
            <a:r>
              <a:rPr lang="en-US" sz="3200" b="1" i="1">
                <a:solidFill>
                  <a:srgbClr val="0241CC"/>
                </a:solidFill>
                <a:latin typeface="Comic Sans MS" charset="0"/>
              </a:rPr>
              <a:t>          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 rot="-1328662">
            <a:off x="211138" y="2170113"/>
            <a:ext cx="8945562" cy="2122487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81034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  <a:latin typeface="Limon R1" charset="0"/>
              </a:rPr>
              <a:t>RBHKm&lt;Ir rbs;Gñk…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  <a:latin typeface="Limon R1" charset="0"/>
              </a:rPr>
              <a:t>CacMNit nig duMtUc²&gt;&gt;&gt;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0019" name="Text Box 35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70020" name="Rectangle 36"/>
          <p:cNvSpPr>
            <a:spLocks noChangeArrowheads="1"/>
          </p:cNvSpPr>
          <p:nvPr/>
        </p:nvSpPr>
        <p:spPr bwMode="auto">
          <a:xfrm>
            <a:off x="7618413" y="63754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70021" name="Rectangle 37"/>
          <p:cNvSpPr>
            <a:spLocks noChangeArrowheads="1"/>
          </p:cNvSpPr>
          <p:nvPr/>
        </p:nvSpPr>
        <p:spPr bwMode="auto">
          <a:xfrm>
            <a:off x="8091488" y="63769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1809750" y="5591175"/>
            <a:ext cx="5651500" cy="396875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28774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87753" name="Rectangle 9"/>
          <p:cNvSpPr>
            <a:spLocks noChangeArrowheads="1"/>
          </p:cNvSpPr>
          <p:nvPr/>
        </p:nvSpPr>
        <p:spPr bwMode="auto">
          <a:xfrm>
            <a:off x="393700" y="430213"/>
            <a:ext cx="7299325" cy="2527300"/>
          </a:xfrm>
          <a:prstGeom prst="rect">
            <a:avLst/>
          </a:prstGeom>
          <a:noFill/>
          <a:ln>
            <a:noFill/>
          </a:ln>
          <a:effectLst>
            <a:outerShdw blurRad="63500" dist="135003" dir="247115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8000" i="1">
                <a:solidFill>
                  <a:srgbClr val="FFFF00"/>
                </a:solidFill>
                <a:latin typeface="Limon R1" charset="0"/>
              </a:rPr>
              <a:t>RBHKm&lt;Ir                </a:t>
            </a:r>
            <a:r>
              <a:rPr lang="ja-JP" altLang="en-US" sz="8000" i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8000" i="1">
                <a:solidFill>
                  <a:srgbClr val="FFFF00"/>
                </a:solidFill>
                <a:latin typeface="Limon R1" charset="0"/>
              </a:rPr>
              <a:t>)anebIkrYcehIy</a:t>
            </a:r>
            <a:r>
              <a:rPr lang="ja-JP" altLang="en-US" sz="8000" i="1">
                <a:solidFill>
                  <a:srgbClr val="FFFF00"/>
                </a:solidFill>
                <a:latin typeface="Arial"/>
              </a:rPr>
              <a:t>”</a:t>
            </a:r>
            <a:endParaRPr lang="en-US" sz="8000" i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5" name="Line 11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6" name="Line 12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522288" y="6596063"/>
            <a:ext cx="8408987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576263" y="3608388"/>
            <a:ext cx="3314700" cy="1698625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8800">
                <a:solidFill>
                  <a:srgbClr val="FEF800"/>
                </a:solidFill>
              </a:rPr>
              <a:t>cMNit nig bMENk</a:t>
            </a:r>
          </a:p>
        </p:txBody>
      </p:sp>
      <p:pic>
        <p:nvPicPr>
          <p:cNvPr id="287761" name="Picture 17" descr="OPEN BIBLE IN PHT WHT.gif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561975" y="5410200"/>
            <a:ext cx="8145463" cy="9144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>
                <a:solidFill>
                  <a:srgbClr val="FFFF00"/>
                </a:solidFill>
              </a:rPr>
              <a:t>)ancat;Ecg&gt;&gt;&gt; PaBrIkcMerIn&gt;&gt;&gt; minecHcb;</a:t>
            </a:r>
            <a:r>
              <a:rPr lang="en-US" sz="3200" b="1" i="1">
                <a:solidFill>
                  <a:srgbClr val="21ED11"/>
                </a:solidFill>
                <a:latin typeface="Comic Sans MS" charset="0"/>
              </a:rPr>
              <a:t>          </a:t>
            </a:r>
          </a:p>
        </p:txBody>
      </p:sp>
      <p:sp>
        <p:nvSpPr>
          <p:cNvPr id="287764" name="Text Box 2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87769" name="Oval 25"/>
          <p:cNvSpPr>
            <a:spLocks noChangeArrowheads="1"/>
          </p:cNvSpPr>
          <p:nvPr/>
        </p:nvSpPr>
        <p:spPr bwMode="auto">
          <a:xfrm>
            <a:off x="457200" y="5487988"/>
            <a:ext cx="8331200" cy="762000"/>
          </a:xfrm>
          <a:prstGeom prst="ellipse">
            <a:avLst/>
          </a:prstGeom>
          <a:noFill/>
          <a:ln w="76200">
            <a:solidFill>
              <a:srgbClr val="62D6AC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7618413" y="63754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87772" name="Rectangle 28"/>
          <p:cNvSpPr>
            <a:spLocks noChangeArrowheads="1"/>
          </p:cNvSpPr>
          <p:nvPr/>
        </p:nvSpPr>
        <p:spPr bwMode="auto">
          <a:xfrm>
            <a:off x="8091488" y="63738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809750" y="5591175"/>
            <a:ext cx="5651500" cy="396875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 Ministry of ScriptureTechnologies International</a:t>
            </a:r>
          </a:p>
        </p:txBody>
      </p:sp>
      <p:sp>
        <p:nvSpPr>
          <p:cNvPr id="139268" name="Freeform 4"/>
          <p:cNvSpPr>
            <a:spLocks/>
          </p:cNvSpPr>
          <p:nvPr/>
        </p:nvSpPr>
        <p:spPr bwMode="auto">
          <a:xfrm>
            <a:off x="654050" y="6175375"/>
            <a:ext cx="271463" cy="163513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3922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219075" y="814388"/>
            <a:ext cx="5245100" cy="2527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i="1">
                <a:solidFill>
                  <a:srgbClr val="43F22C"/>
                </a:solidFill>
                <a:latin typeface="Limon R1" charset="0"/>
              </a:rPr>
              <a:t>   </a:t>
            </a:r>
            <a:r>
              <a:rPr lang="en-US" sz="8000" i="1">
                <a:solidFill>
                  <a:srgbClr val="FFFF00"/>
                </a:solidFill>
                <a:latin typeface="Limon R1" charset="0"/>
              </a:rPr>
              <a:t>RBHKm&lt;Ir                </a:t>
            </a:r>
            <a:r>
              <a:rPr lang="ja-JP" altLang="en-US" sz="8000" i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8000" i="1">
                <a:solidFill>
                  <a:srgbClr val="FFFF00"/>
                </a:solidFill>
                <a:latin typeface="Limon R1" charset="0"/>
              </a:rPr>
              <a:t>)anebIkrYcehIy</a:t>
            </a:r>
            <a:r>
              <a:rPr lang="ja-JP" altLang="en-US" sz="8000" i="1">
                <a:solidFill>
                  <a:srgbClr val="FFFF00"/>
                </a:solidFill>
                <a:latin typeface="Arial"/>
              </a:rPr>
              <a:t>”</a:t>
            </a:r>
            <a:endParaRPr lang="en-US" sz="8000" i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38138" y="330200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338138" y="500063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338138" y="668338"/>
            <a:ext cx="857726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647700" y="3533775"/>
            <a:ext cx="2555875" cy="19637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400" b="1">
                <a:solidFill>
                  <a:srgbClr val="66FFFF"/>
                </a:solidFill>
              </a:rPr>
              <a:t>           CaEpñk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400" b="1">
                <a:solidFill>
                  <a:srgbClr val="66FFFF"/>
                </a:solidFill>
              </a:rPr>
              <a:t>         ehIgnwg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4400" b="1">
                <a:solidFill>
                  <a:srgbClr val="66FFFF"/>
                </a:solidFill>
              </a:rPr>
              <a:t>         CacMNit</a:t>
            </a:r>
          </a:p>
        </p:txBody>
      </p:sp>
      <p:pic>
        <p:nvPicPr>
          <p:cNvPr id="139286" name="Picture 22" descr="OPEN BIBLE IN PHT WHT.gif                                      00006D96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561975" y="5489575"/>
            <a:ext cx="8145463" cy="914400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>
                <a:solidFill>
                  <a:srgbClr val="21ED11"/>
                </a:solidFill>
              </a:rPr>
              <a:t>)ancat;Ecg&gt;&gt;&gt; PaBrIkcMerIn&gt;&gt;&gt; minecHcb;</a:t>
            </a:r>
            <a:r>
              <a:rPr lang="en-US" sz="3200" b="1" i="1">
                <a:solidFill>
                  <a:srgbClr val="21ED11"/>
                </a:solidFill>
                <a:latin typeface="Comic Sans MS" charset="0"/>
              </a:rPr>
              <a:t>          </a:t>
            </a:r>
            <a:endParaRPr lang="en-US" sz="3200" b="1" i="1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7" name="Text Box 33"/>
          <p:cNvSpPr txBox="1">
            <a:spLocks noChangeArrowheads="1"/>
          </p:cNvSpPr>
          <p:nvPr/>
        </p:nvSpPr>
        <p:spPr bwMode="auto">
          <a:xfrm>
            <a:off x="479425" y="6400800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618413" y="6383338"/>
            <a:ext cx="6619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39300" name="Text Box 36"/>
          <p:cNvSpPr txBox="1">
            <a:spLocks noChangeArrowheads="1"/>
          </p:cNvSpPr>
          <p:nvPr/>
        </p:nvSpPr>
        <p:spPr bwMode="auto">
          <a:xfrm>
            <a:off x="8469313" y="6356350"/>
            <a:ext cx="5826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Comic Sans MS" charset="0"/>
              </a:rPr>
              <a:t>2</a:t>
            </a:r>
            <a:endParaRPr lang="en-US" sz="4000" b="1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5" grpId="0" autoUpdateAnimBg="0"/>
      <p:bldP spid="139282" grpId="0" autoUpdateAnimBg="0"/>
      <p:bldP spid="1392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102600" y="5892800"/>
            <a:ext cx="9525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18488" y="6361113"/>
            <a:ext cx="9255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charset="0"/>
              </a:rPr>
              <a:t>06-31</a:t>
            </a:r>
          </a:p>
        </p:txBody>
      </p:sp>
      <p:pic>
        <p:nvPicPr>
          <p:cNvPr id="471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34" name="Picture 30" descr="PIA04230.jpgwhirl                                              00000010a-BIGMAC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8914" r="8665" b="63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35" name="WordArt 31"/>
          <p:cNvSpPr>
            <a:spLocks noChangeArrowheads="1" noChangeShapeType="1" noTextEdit="1"/>
          </p:cNvSpPr>
          <p:nvPr/>
        </p:nvSpPr>
        <p:spPr bwMode="auto">
          <a:xfrm>
            <a:off x="427038" y="1630363"/>
            <a:ext cx="7672387" cy="4257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9102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  <a:latin typeface="Limon R1"/>
                <a:ea typeface="Limon R1"/>
                <a:cs typeface="Limon R1"/>
              </a:rPr>
              <a:t>si rI rugerOg rbs;RBHCam©as;</a:t>
            </a:r>
          </a:p>
        </p:txBody>
      </p:sp>
      <p:pic>
        <p:nvPicPr>
          <p:cNvPr id="47118" name="Picture 14" descr="cross01.gif                                                    00000013 MAGNUM                        B64EDBC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44475"/>
            <a:ext cx="5748337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7618413" y="63754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8091488" y="637063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40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0" y="4707467"/>
            <a:ext cx="9143999" cy="1346200"/>
            <a:chOff x="48" y="3424"/>
            <a:chExt cx="5415" cy="848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ko-KR" alt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mon F1"/>
                <a:ea typeface="굴림" charset="0"/>
                <a:cs typeface="Limon F1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424"/>
              <a:ext cx="5415" cy="5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karENnaM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[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sÁal;nUvRBHKm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&lt;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Ir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&gt;&gt;&gt; EdlsMxan;kñúgB½n§kic©shKmn_GnþrCati 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>GayGinsIu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  <a:t/>
              </a:r>
              <a:b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imon F1"/>
                  <a:cs typeface="Limon F1"/>
                </a:rPr>
              </a:br>
              <a:r>
                <a:rPr lang="en-US" sz="2000" b="1" i="1" dirty="0">
                  <a:solidFill>
                    <a:srgbClr val="FAFD00"/>
                  </a:solidFill>
                  <a:latin typeface="Limon F1"/>
                  <a:cs typeface="Limon F1"/>
                </a:rPr>
                <a:t>Fort </a:t>
              </a:r>
              <a:r>
                <a:rPr lang="en-US" sz="2000" b="1" i="1" dirty="0">
                  <a:solidFill>
                    <a:srgbClr val="FAFD00"/>
                  </a:solidFill>
                  <a:latin typeface="Limon F1"/>
                  <a:cs typeface="Limon F1"/>
                </a:rPr>
                <a:t>Worth, Texas</a:t>
              </a:r>
            </a:p>
          </p:txBody>
        </p:sp>
        <p:sp>
          <p:nvSpPr>
            <p:cNvPr id="339976" name="Text Box 8"/>
            <p:cNvSpPr txBox="1">
              <a:spLocks noChangeArrowheads="1"/>
            </p:cNvSpPr>
            <p:nvPr/>
          </p:nvSpPr>
          <p:spPr bwMode="auto">
            <a:xfrm>
              <a:off x="48" y="3971"/>
              <a:ext cx="5415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000" dirty="0" err="1">
                  <a:solidFill>
                    <a:srgbClr val="FFFB0C"/>
                  </a:solidFill>
                  <a:latin typeface="Limon F1"/>
                  <a:ea typeface="굴림" charset="0"/>
                  <a:cs typeface="Limon F1"/>
                </a:rPr>
                <a:t>www.biblebasically.com</a:t>
              </a:r>
              <a:endParaRPr lang="en-US" altLang="ko-KR" sz="2000" dirty="0">
                <a:solidFill>
                  <a:srgbClr val="FFFB0C"/>
                </a:solidFill>
                <a:latin typeface="Limon F1"/>
                <a:ea typeface="굴림" charset="0"/>
                <a:cs typeface="Limon F1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080375" y="6527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279400" y="-1699701"/>
            <a:ext cx="9144000" cy="175432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PaBsMxan</a:t>
            </a:r>
            <a:r>
              <a:rPr lang="en-US" sz="10800" dirty="0">
                <a:solidFill>
                  <a:srgbClr val="FFFF00"/>
                </a:solidFill>
                <a:latin typeface="Limon F1"/>
                <a:cs typeface="Limon F1"/>
              </a:rPr>
              <a:t>;&gt;&gt;</a:t>
            </a:r>
            <a:r>
              <a:rPr lang="en-US" sz="10800" dirty="0">
                <a:solidFill>
                  <a:srgbClr val="FFFF00"/>
                </a:solidFill>
                <a:latin typeface="Limon F1"/>
                <a:cs typeface="Limon F1"/>
              </a:rPr>
              <a:t>&gt;</a:t>
            </a:r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rbs</a:t>
            </a:r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;RBHKm</a:t>
            </a:r>
            <a:r>
              <a:rPr lang="en-US" sz="10800" dirty="0">
                <a:solidFill>
                  <a:srgbClr val="FFFF00"/>
                </a:solidFill>
                <a:latin typeface="Limon F1"/>
                <a:cs typeface="Limon F1"/>
              </a:rPr>
              <a:t>&lt;</a:t>
            </a:r>
            <a:r>
              <a:rPr lang="en-US" sz="10800" dirty="0" err="1">
                <a:solidFill>
                  <a:srgbClr val="FFFF00"/>
                </a:solidFill>
                <a:latin typeface="Limon F1"/>
                <a:cs typeface="Limon F1"/>
              </a:rPr>
              <a:t>Ir</a:t>
            </a:r>
            <a:endParaRPr lang="en-US" sz="10800" dirty="0">
              <a:solidFill>
                <a:srgbClr val="FFFF00"/>
              </a:solidFill>
              <a:latin typeface="Limon F1"/>
              <a:cs typeface="Limon F1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11200" y="787400"/>
            <a:ext cx="7747000" cy="353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56315"/>
              </a:avLst>
            </a:prstTxWarp>
          </a:bodyPr>
          <a:lstStyle/>
          <a:p>
            <a:pPr algn="ctr"/>
            <a:r>
              <a:rPr lang="en-US" sz="400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PaBsMxan</a:t>
            </a:r>
            <a:r>
              <a:rPr lang="en-US" sz="400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;&gt;&gt;&gt;</a:t>
            </a:r>
            <a:r>
              <a:rPr lang="en-US" sz="400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rbs;</a:t>
            </a:r>
            <a:r>
              <a:rPr lang="en-US" sz="4000" dirty="0" err="1">
                <a:solidFill>
                  <a:srgbClr val="FFFF00"/>
                </a:solidFill>
                <a:latin typeface="Limon F1"/>
                <a:cs typeface="Limon F1"/>
              </a:rPr>
              <a:t>RBHKm</a:t>
            </a:r>
            <a:r>
              <a:rPr lang="en-US" sz="4000" kern="10" dirty="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&lt;</a:t>
            </a:r>
            <a:r>
              <a:rPr lang="en-US" sz="4000" kern="10" dirty="0" err="1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F1"/>
                <a:ea typeface="Limon R1"/>
                <a:cs typeface="Limon F1"/>
              </a:rPr>
              <a:t>Ir</a:t>
            </a:r>
            <a:endParaRPr lang="en-US" sz="4000" kern="10" dirty="0">
              <a:solidFill>
                <a:srgbClr val="FFFF00"/>
              </a:solidFill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latin typeface="Limon F1"/>
              <a:ea typeface="Limon R1"/>
              <a:cs typeface="Limon F1"/>
            </a:endParaRPr>
          </a:p>
        </p:txBody>
      </p:sp>
    </p:spTree>
    <p:extLst>
      <p:ext uri="{BB962C8B-B14F-4D97-AF65-F5344CB8AC3E}">
        <p14:creationId xmlns:p14="http://schemas.microsoft.com/office/powerpoint/2010/main" val="3900036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98119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PaBsMxan</a:t>
            </a:r>
            <a:r>
              <a:rPr lang="en-US" sz="4800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;&gt;&gt;&gt;</a:t>
            </a:r>
            <a:r>
              <a:rPr lang="en-US" sz="4800" b="1" dirty="0" err="1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rbs;RBHKm</a:t>
            </a:r>
            <a:r>
              <a:rPr lang="en-US" sz="4800" b="1" dirty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&lt;</a:t>
            </a:r>
            <a:r>
              <a:rPr lang="en-US" sz="4800" b="1" dirty="0" err="1" smtClean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Ir</a:t>
            </a:r>
            <a:r>
              <a:rPr lang="en-US" sz="4000" b="1" dirty="0" smtClean="0">
                <a:solidFill>
                  <a:srgbClr val="FFFFFF"/>
                </a:solidFill>
                <a:effectLst/>
                <a:latin typeface="Limon F1"/>
                <a:ea typeface="ＭＳ Ｐゴシック" charset="0"/>
                <a:cs typeface="Limon F1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7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7999413" y="6021388"/>
            <a:ext cx="1019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omic Sans MS" charset="0"/>
              </a:rPr>
              <a:t>*</a:t>
            </a:r>
            <a:endParaRPr lang="en-US" sz="2400">
              <a:solidFill>
                <a:srgbClr val="00DFCA"/>
              </a:solidFill>
              <a:latin typeface="Comic Sans MS" charset="0"/>
            </a:endParaRP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479425" y="63928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7618413" y="63754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7.5.06.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8091488" y="63738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42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990600"/>
            <a:ext cx="6532562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473575" y="5532438"/>
            <a:ext cx="2173288" cy="639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4932363" y="7747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5103813" y="971550"/>
            <a:ext cx="395287" cy="6302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5989638" y="1304925"/>
            <a:ext cx="119062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845175" y="1403350"/>
            <a:ext cx="419100" cy="14763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955675" y="1171575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3443288" y="822325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3455988" y="1503363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3746500" y="1001713"/>
            <a:ext cx="1685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eKalerOgmYy ³</a:t>
            </a: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6621463" y="1163638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547688" y="1985963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6804025" y="1984375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455613" y="2543175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6865938" y="2544763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206375" y="3379788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6927850" y="3394075"/>
            <a:ext cx="1817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671513" y="5686425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>
            <a:off x="6973888" y="5702300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>
            <a:off x="2224088" y="5981700"/>
            <a:ext cx="1611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54" name="Rectangle 22"/>
          <p:cNvSpPr>
            <a:spLocks noChangeArrowheads="1"/>
          </p:cNvSpPr>
          <p:nvPr/>
        </p:nvSpPr>
        <p:spPr bwMode="auto">
          <a:xfrm>
            <a:off x="334963" y="830263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55" name="Rectangle 23"/>
          <p:cNvSpPr>
            <a:spLocks noChangeArrowheads="1"/>
          </p:cNvSpPr>
          <p:nvPr/>
        </p:nvSpPr>
        <p:spPr bwMode="auto">
          <a:xfrm>
            <a:off x="6046788" y="820738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3162300" y="157163"/>
            <a:ext cx="2873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</a:t>
            </a:r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3163888" y="490538"/>
            <a:ext cx="3175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3159125" y="906463"/>
            <a:ext cx="304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K</a:t>
            </a:r>
          </a:p>
        </p:txBody>
      </p:sp>
      <p:sp>
        <p:nvSpPr>
          <p:cNvPr id="172059" name="Rectangle 27"/>
          <p:cNvSpPr>
            <a:spLocks noChangeArrowheads="1"/>
          </p:cNvSpPr>
          <p:nvPr/>
        </p:nvSpPr>
        <p:spPr bwMode="auto">
          <a:xfrm>
            <a:off x="38100" y="1647825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 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6276975" y="1631950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1" name="Rectangle 29"/>
          <p:cNvSpPr>
            <a:spLocks noChangeArrowheads="1"/>
          </p:cNvSpPr>
          <p:nvPr/>
        </p:nvSpPr>
        <p:spPr bwMode="auto">
          <a:xfrm>
            <a:off x="6397625" y="2187575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2" name="Rectangle 30"/>
          <p:cNvSpPr>
            <a:spLocks noChangeArrowheads="1"/>
          </p:cNvSpPr>
          <p:nvPr/>
        </p:nvSpPr>
        <p:spPr bwMode="auto">
          <a:xfrm>
            <a:off x="6553200" y="3048000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3" name="Rectangle 31"/>
          <p:cNvSpPr>
            <a:spLocks noChangeArrowheads="1"/>
          </p:cNvSpPr>
          <p:nvPr/>
        </p:nvSpPr>
        <p:spPr bwMode="auto">
          <a:xfrm>
            <a:off x="-15875" y="2227263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4" name="Rectangle 32"/>
          <p:cNvSpPr>
            <a:spLocks noChangeArrowheads="1"/>
          </p:cNvSpPr>
          <p:nvPr/>
        </p:nvSpPr>
        <p:spPr bwMode="auto">
          <a:xfrm>
            <a:off x="1588" y="3062288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5" name="Rectangle 33"/>
          <p:cNvSpPr>
            <a:spLocks noChangeArrowheads="1"/>
          </p:cNvSpPr>
          <p:nvPr/>
        </p:nvSpPr>
        <p:spPr bwMode="auto">
          <a:xfrm>
            <a:off x="92075" y="5370513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6" name="Rectangle 34"/>
          <p:cNvSpPr>
            <a:spLocks noChangeArrowheads="1"/>
          </p:cNvSpPr>
          <p:nvPr/>
        </p:nvSpPr>
        <p:spPr bwMode="auto">
          <a:xfrm>
            <a:off x="6891338" y="5378450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7" name="Rectangle 35"/>
          <p:cNvSpPr>
            <a:spLocks noChangeArrowheads="1"/>
          </p:cNvSpPr>
          <p:nvPr/>
        </p:nvSpPr>
        <p:spPr bwMode="auto">
          <a:xfrm>
            <a:off x="1866900" y="5659438"/>
            <a:ext cx="7254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/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172068" name="Rectangle 36"/>
          <p:cNvSpPr>
            <a:spLocks noChangeArrowheads="1"/>
          </p:cNvSpPr>
          <p:nvPr/>
        </p:nvSpPr>
        <p:spPr bwMode="auto">
          <a:xfrm>
            <a:off x="4494213" y="5611813"/>
            <a:ext cx="341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j</a:t>
            </a:r>
            <a:endParaRPr lang="en-US" sz="1400" b="1">
              <a:latin typeface="Times" charset="0"/>
            </a:endParaRPr>
          </a:p>
        </p:txBody>
      </p:sp>
      <p:sp>
        <p:nvSpPr>
          <p:cNvPr id="172069" name="Rectangle 37"/>
          <p:cNvSpPr>
            <a:spLocks noChangeArrowheads="1"/>
          </p:cNvSpPr>
          <p:nvPr/>
        </p:nvSpPr>
        <p:spPr bwMode="auto">
          <a:xfrm>
            <a:off x="2571750" y="6219825"/>
            <a:ext cx="3533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b="1">
                <a:latin typeface="Times" charset="0"/>
              </a:rPr>
              <a:t> </a:t>
            </a:r>
            <a:r>
              <a:rPr lang="en-US">
                <a:latin typeface="Limon R1" charset="0"/>
              </a:rPr>
              <a:t>RBHKm&lt;Ir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latin typeface="Limon R1" charset="0"/>
              </a:rPr>
              <a:t>)anebIkrYcrhIy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Limon R1" charset="0"/>
              </a:rPr>
              <a:t> </a:t>
            </a:r>
          </a:p>
        </p:txBody>
      </p:sp>
      <p:sp>
        <p:nvSpPr>
          <p:cNvPr id="172070" name="Rectangle 38"/>
          <p:cNvSpPr>
            <a:spLocks noChangeArrowheads="1"/>
          </p:cNvSpPr>
          <p:nvPr/>
        </p:nvSpPr>
        <p:spPr bwMode="auto">
          <a:xfrm>
            <a:off x="1938338" y="4446588"/>
            <a:ext cx="8175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1</a:t>
            </a:r>
            <a:endParaRPr lang="en-US" sz="3200" b="1">
              <a:latin typeface="Limon R1" charset="0"/>
            </a:endParaRPr>
          </a:p>
        </p:txBody>
      </p:sp>
      <p:sp>
        <p:nvSpPr>
          <p:cNvPr id="172071" name="Rectangle 39"/>
          <p:cNvSpPr>
            <a:spLocks noChangeArrowheads="1"/>
          </p:cNvSpPr>
          <p:nvPr/>
        </p:nvSpPr>
        <p:spPr bwMode="auto">
          <a:xfrm>
            <a:off x="2319338" y="3532188"/>
            <a:ext cx="8175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2</a:t>
            </a:r>
            <a:endParaRPr lang="en-US" b="1">
              <a:latin typeface="Limon R1" charset="0"/>
            </a:endParaRPr>
          </a:p>
        </p:txBody>
      </p:sp>
      <p:sp>
        <p:nvSpPr>
          <p:cNvPr id="172072" name="Rectangle 40"/>
          <p:cNvSpPr>
            <a:spLocks noChangeArrowheads="1"/>
          </p:cNvSpPr>
          <p:nvPr/>
        </p:nvSpPr>
        <p:spPr bwMode="auto">
          <a:xfrm>
            <a:off x="3024188" y="2820988"/>
            <a:ext cx="8175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3</a:t>
            </a:r>
          </a:p>
        </p:txBody>
      </p:sp>
      <p:sp>
        <p:nvSpPr>
          <p:cNvPr id="172073" name="Rectangle 41"/>
          <p:cNvSpPr>
            <a:spLocks noChangeArrowheads="1"/>
          </p:cNvSpPr>
          <p:nvPr/>
        </p:nvSpPr>
        <p:spPr bwMode="auto">
          <a:xfrm>
            <a:off x="4373563" y="2455863"/>
            <a:ext cx="8175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4</a:t>
            </a:r>
            <a:endParaRPr lang="en-US" b="1">
              <a:latin typeface="Limon R1" charset="0"/>
            </a:endParaRPr>
          </a:p>
        </p:txBody>
      </p:sp>
      <p:sp>
        <p:nvSpPr>
          <p:cNvPr id="172074" name="Rectangle 42"/>
          <p:cNvSpPr>
            <a:spLocks noChangeArrowheads="1"/>
          </p:cNvSpPr>
          <p:nvPr/>
        </p:nvSpPr>
        <p:spPr bwMode="auto">
          <a:xfrm>
            <a:off x="5378450" y="2771775"/>
            <a:ext cx="8175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5</a:t>
            </a:r>
          </a:p>
        </p:txBody>
      </p:sp>
      <p:sp>
        <p:nvSpPr>
          <p:cNvPr id="172075" name="Rectangle 43"/>
          <p:cNvSpPr>
            <a:spLocks noChangeArrowheads="1"/>
          </p:cNvSpPr>
          <p:nvPr/>
        </p:nvSpPr>
        <p:spPr bwMode="auto">
          <a:xfrm>
            <a:off x="5962650" y="3230563"/>
            <a:ext cx="81756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6</a:t>
            </a:r>
            <a:endParaRPr lang="en-US" b="1">
              <a:latin typeface="Limon R1" charset="0"/>
            </a:endParaRPr>
          </a:p>
        </p:txBody>
      </p:sp>
      <p:sp>
        <p:nvSpPr>
          <p:cNvPr id="172076" name="Rectangle 44"/>
          <p:cNvSpPr>
            <a:spLocks noChangeArrowheads="1"/>
          </p:cNvSpPr>
          <p:nvPr/>
        </p:nvSpPr>
        <p:spPr bwMode="auto">
          <a:xfrm>
            <a:off x="6454775" y="3846513"/>
            <a:ext cx="81756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7</a:t>
            </a:r>
          </a:p>
        </p:txBody>
      </p:sp>
      <p:sp>
        <p:nvSpPr>
          <p:cNvPr id="172077" name="Line 45"/>
          <p:cNvSpPr>
            <a:spLocks noChangeShapeType="1"/>
          </p:cNvSpPr>
          <p:nvPr/>
        </p:nvSpPr>
        <p:spPr bwMode="auto">
          <a:xfrm>
            <a:off x="2122488" y="4932363"/>
            <a:ext cx="1460500" cy="68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78" name="Line 46"/>
          <p:cNvSpPr>
            <a:spLocks noChangeShapeType="1"/>
          </p:cNvSpPr>
          <p:nvPr/>
        </p:nvSpPr>
        <p:spPr bwMode="auto">
          <a:xfrm>
            <a:off x="2386013" y="4127500"/>
            <a:ext cx="1352550" cy="547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79" name="Line 47"/>
          <p:cNvSpPr>
            <a:spLocks noChangeShapeType="1"/>
          </p:cNvSpPr>
          <p:nvPr/>
        </p:nvSpPr>
        <p:spPr bwMode="auto">
          <a:xfrm>
            <a:off x="2989263" y="3352800"/>
            <a:ext cx="1012825" cy="1166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0" name="Line 48"/>
          <p:cNvSpPr>
            <a:spLocks noChangeShapeType="1"/>
          </p:cNvSpPr>
          <p:nvPr/>
        </p:nvSpPr>
        <p:spPr bwMode="auto">
          <a:xfrm>
            <a:off x="3995738" y="2981325"/>
            <a:ext cx="393700" cy="161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1" name="Line 49"/>
          <p:cNvSpPr>
            <a:spLocks noChangeShapeType="1"/>
          </p:cNvSpPr>
          <p:nvPr/>
        </p:nvSpPr>
        <p:spPr bwMode="auto">
          <a:xfrm flipH="1">
            <a:off x="4881563" y="3321050"/>
            <a:ext cx="836612" cy="1058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2" name="Line 50"/>
          <p:cNvSpPr>
            <a:spLocks noChangeShapeType="1"/>
          </p:cNvSpPr>
          <p:nvPr/>
        </p:nvSpPr>
        <p:spPr bwMode="auto">
          <a:xfrm flipH="1">
            <a:off x="5129213" y="3724275"/>
            <a:ext cx="1130300" cy="795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3" name="Line 51"/>
          <p:cNvSpPr>
            <a:spLocks noChangeShapeType="1"/>
          </p:cNvSpPr>
          <p:nvPr/>
        </p:nvSpPr>
        <p:spPr bwMode="auto">
          <a:xfrm flipV="1">
            <a:off x="5219700" y="4470400"/>
            <a:ext cx="16002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4" name="Line 52"/>
          <p:cNvSpPr>
            <a:spLocks noChangeShapeType="1"/>
          </p:cNvSpPr>
          <p:nvPr/>
        </p:nvSpPr>
        <p:spPr bwMode="auto">
          <a:xfrm flipV="1">
            <a:off x="5389563" y="5065713"/>
            <a:ext cx="1427162" cy="20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5" name="Freeform 53"/>
          <p:cNvSpPr>
            <a:spLocks/>
          </p:cNvSpPr>
          <p:nvPr/>
        </p:nvSpPr>
        <p:spPr bwMode="auto">
          <a:xfrm>
            <a:off x="1263650" y="5094288"/>
            <a:ext cx="153988" cy="141287"/>
          </a:xfrm>
          <a:custGeom>
            <a:avLst/>
            <a:gdLst>
              <a:gd name="T0" fmla="*/ 8 w 97"/>
              <a:gd name="T1" fmla="*/ 24 h 89"/>
              <a:gd name="T2" fmla="*/ 16 w 97"/>
              <a:gd name="T3" fmla="*/ 24 h 89"/>
              <a:gd name="T4" fmla="*/ 24 w 97"/>
              <a:gd name="T5" fmla="*/ 24 h 89"/>
              <a:gd name="T6" fmla="*/ 36 w 97"/>
              <a:gd name="T7" fmla="*/ 28 h 89"/>
              <a:gd name="T8" fmla="*/ 44 w 97"/>
              <a:gd name="T9" fmla="*/ 28 h 89"/>
              <a:gd name="T10" fmla="*/ 52 w 97"/>
              <a:gd name="T11" fmla="*/ 28 h 89"/>
              <a:gd name="T12" fmla="*/ 52 w 97"/>
              <a:gd name="T13" fmla="*/ 36 h 89"/>
              <a:gd name="T14" fmla="*/ 60 w 97"/>
              <a:gd name="T15" fmla="*/ 44 h 89"/>
              <a:gd name="T16" fmla="*/ 68 w 97"/>
              <a:gd name="T17" fmla="*/ 48 h 89"/>
              <a:gd name="T18" fmla="*/ 72 w 97"/>
              <a:gd name="T19" fmla="*/ 40 h 89"/>
              <a:gd name="T20" fmla="*/ 72 w 97"/>
              <a:gd name="T21" fmla="*/ 32 h 89"/>
              <a:gd name="T22" fmla="*/ 80 w 97"/>
              <a:gd name="T23" fmla="*/ 24 h 89"/>
              <a:gd name="T24" fmla="*/ 88 w 97"/>
              <a:gd name="T25" fmla="*/ 24 h 89"/>
              <a:gd name="T26" fmla="*/ 88 w 97"/>
              <a:gd name="T27" fmla="*/ 32 h 89"/>
              <a:gd name="T28" fmla="*/ 96 w 97"/>
              <a:gd name="T29" fmla="*/ 36 h 89"/>
              <a:gd name="T30" fmla="*/ 92 w 97"/>
              <a:gd name="T31" fmla="*/ 44 h 89"/>
              <a:gd name="T32" fmla="*/ 84 w 97"/>
              <a:gd name="T33" fmla="*/ 48 h 89"/>
              <a:gd name="T34" fmla="*/ 76 w 97"/>
              <a:gd name="T35" fmla="*/ 40 h 89"/>
              <a:gd name="T36" fmla="*/ 72 w 97"/>
              <a:gd name="T37" fmla="*/ 32 h 89"/>
              <a:gd name="T38" fmla="*/ 72 w 97"/>
              <a:gd name="T39" fmla="*/ 24 h 89"/>
              <a:gd name="T40" fmla="*/ 72 w 97"/>
              <a:gd name="T41" fmla="*/ 16 h 89"/>
              <a:gd name="T42" fmla="*/ 72 w 97"/>
              <a:gd name="T43" fmla="*/ 8 h 89"/>
              <a:gd name="T44" fmla="*/ 72 w 97"/>
              <a:gd name="T45" fmla="*/ 0 h 89"/>
              <a:gd name="T46" fmla="*/ 60 w 97"/>
              <a:gd name="T47" fmla="*/ 12 h 89"/>
              <a:gd name="T48" fmla="*/ 44 w 97"/>
              <a:gd name="T49" fmla="*/ 32 h 89"/>
              <a:gd name="T50" fmla="*/ 36 w 97"/>
              <a:gd name="T51" fmla="*/ 40 h 89"/>
              <a:gd name="T52" fmla="*/ 28 w 97"/>
              <a:gd name="T53" fmla="*/ 48 h 89"/>
              <a:gd name="T54" fmla="*/ 20 w 97"/>
              <a:gd name="T55" fmla="*/ 48 h 89"/>
              <a:gd name="T56" fmla="*/ 16 w 97"/>
              <a:gd name="T57" fmla="*/ 40 h 89"/>
              <a:gd name="T58" fmla="*/ 16 w 97"/>
              <a:gd name="T59" fmla="*/ 32 h 89"/>
              <a:gd name="T60" fmla="*/ 20 w 97"/>
              <a:gd name="T61" fmla="*/ 24 h 89"/>
              <a:gd name="T62" fmla="*/ 24 w 97"/>
              <a:gd name="T63" fmla="*/ 16 h 89"/>
              <a:gd name="T64" fmla="*/ 20 w 97"/>
              <a:gd name="T65" fmla="*/ 24 h 89"/>
              <a:gd name="T66" fmla="*/ 12 w 97"/>
              <a:gd name="T67" fmla="*/ 32 h 89"/>
              <a:gd name="T68" fmla="*/ 12 w 97"/>
              <a:gd name="T69" fmla="*/ 24 h 89"/>
              <a:gd name="T70" fmla="*/ 20 w 97"/>
              <a:gd name="T71" fmla="*/ 24 h 89"/>
              <a:gd name="T72" fmla="*/ 8 w 97"/>
              <a:gd name="T73" fmla="*/ 32 h 89"/>
              <a:gd name="T74" fmla="*/ 0 w 97"/>
              <a:gd name="T75" fmla="*/ 36 h 89"/>
              <a:gd name="T76" fmla="*/ 0 w 97"/>
              <a:gd name="T77" fmla="*/ 28 h 89"/>
              <a:gd name="T78" fmla="*/ 4 w 97"/>
              <a:gd name="T79" fmla="*/ 20 h 89"/>
              <a:gd name="T80" fmla="*/ 12 w 97"/>
              <a:gd name="T81" fmla="*/ 16 h 89"/>
              <a:gd name="T82" fmla="*/ 4 w 97"/>
              <a:gd name="T83" fmla="*/ 20 h 89"/>
              <a:gd name="T84" fmla="*/ 20 w 97"/>
              <a:gd name="T85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86" name="Rectangle 54"/>
          <p:cNvSpPr>
            <a:spLocks noChangeArrowheads="1"/>
          </p:cNvSpPr>
          <p:nvPr/>
        </p:nvSpPr>
        <p:spPr bwMode="auto">
          <a:xfrm>
            <a:off x="7127875" y="4776788"/>
            <a:ext cx="81756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8</a:t>
            </a:r>
          </a:p>
        </p:txBody>
      </p:sp>
      <p:sp>
        <p:nvSpPr>
          <p:cNvPr id="172087" name="Rectangle 55"/>
          <p:cNvSpPr>
            <a:spLocks noChangeArrowheads="1"/>
          </p:cNvSpPr>
          <p:nvPr/>
        </p:nvSpPr>
        <p:spPr bwMode="auto">
          <a:xfrm>
            <a:off x="1216025" y="3027363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88" name="Rectangle 56"/>
          <p:cNvSpPr>
            <a:spLocks noChangeArrowheads="1"/>
          </p:cNvSpPr>
          <p:nvPr/>
        </p:nvSpPr>
        <p:spPr bwMode="auto">
          <a:xfrm>
            <a:off x="7643813" y="2938463"/>
            <a:ext cx="2936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172089" name="Rectangle 57"/>
          <p:cNvSpPr>
            <a:spLocks noChangeArrowheads="1"/>
          </p:cNvSpPr>
          <p:nvPr/>
        </p:nvSpPr>
        <p:spPr bwMode="auto">
          <a:xfrm>
            <a:off x="5219700" y="1087438"/>
            <a:ext cx="2159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90" name="Rectangle 58"/>
          <p:cNvSpPr>
            <a:spLocks noChangeArrowheads="1"/>
          </p:cNvSpPr>
          <p:nvPr/>
        </p:nvSpPr>
        <p:spPr bwMode="auto">
          <a:xfrm>
            <a:off x="952500" y="808038"/>
            <a:ext cx="809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72091" name="Rectangle 59"/>
          <p:cNvSpPr>
            <a:spLocks noChangeArrowheads="1"/>
          </p:cNvSpPr>
          <p:nvPr/>
        </p:nvSpPr>
        <p:spPr bwMode="auto">
          <a:xfrm>
            <a:off x="6623050" y="776288"/>
            <a:ext cx="809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72092" name="Rectangle 60"/>
          <p:cNvSpPr>
            <a:spLocks noChangeArrowheads="1"/>
          </p:cNvSpPr>
          <p:nvPr/>
        </p:nvSpPr>
        <p:spPr bwMode="auto">
          <a:xfrm>
            <a:off x="568325" y="1624013"/>
            <a:ext cx="809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72093" name="Rectangle 61"/>
          <p:cNvSpPr>
            <a:spLocks noChangeArrowheads="1"/>
          </p:cNvSpPr>
          <p:nvPr/>
        </p:nvSpPr>
        <p:spPr bwMode="auto">
          <a:xfrm>
            <a:off x="6848475" y="1609725"/>
            <a:ext cx="809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Times" charset="0"/>
              </a:rPr>
              <a:t>       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Times" charset="0"/>
            </a:endParaRPr>
          </a:p>
        </p:txBody>
      </p:sp>
      <p:sp>
        <p:nvSpPr>
          <p:cNvPr id="172094" name="Oval 62"/>
          <p:cNvSpPr>
            <a:spLocks noChangeArrowheads="1"/>
          </p:cNvSpPr>
          <p:nvPr/>
        </p:nvSpPr>
        <p:spPr bwMode="auto">
          <a:xfrm>
            <a:off x="122238" y="4899025"/>
            <a:ext cx="85725" cy="2841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95" name="Oval 63"/>
          <p:cNvSpPr>
            <a:spLocks noChangeArrowheads="1"/>
          </p:cNvSpPr>
          <p:nvPr/>
        </p:nvSpPr>
        <p:spPr bwMode="auto">
          <a:xfrm>
            <a:off x="612775" y="4899025"/>
            <a:ext cx="85725" cy="2841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96" name="Oval 64"/>
          <p:cNvSpPr>
            <a:spLocks noChangeArrowheads="1"/>
          </p:cNvSpPr>
          <p:nvPr/>
        </p:nvSpPr>
        <p:spPr bwMode="auto">
          <a:xfrm>
            <a:off x="1027113" y="4935538"/>
            <a:ext cx="52387" cy="211137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97" name="Oval 65"/>
          <p:cNvSpPr>
            <a:spLocks noChangeArrowheads="1"/>
          </p:cNvSpPr>
          <p:nvPr/>
        </p:nvSpPr>
        <p:spPr bwMode="auto">
          <a:xfrm>
            <a:off x="1433513" y="5010150"/>
            <a:ext cx="19050" cy="6191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98" name="Line 66"/>
          <p:cNvSpPr>
            <a:spLocks noChangeShapeType="1"/>
          </p:cNvSpPr>
          <p:nvPr/>
        </p:nvSpPr>
        <p:spPr bwMode="auto">
          <a:xfrm>
            <a:off x="176213" y="4892675"/>
            <a:ext cx="47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99" name="Line 67"/>
          <p:cNvSpPr>
            <a:spLocks noChangeShapeType="1"/>
          </p:cNvSpPr>
          <p:nvPr/>
        </p:nvSpPr>
        <p:spPr bwMode="auto">
          <a:xfrm>
            <a:off x="168275" y="5189538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0" name="Line 68"/>
          <p:cNvSpPr>
            <a:spLocks noChangeShapeType="1"/>
          </p:cNvSpPr>
          <p:nvPr/>
        </p:nvSpPr>
        <p:spPr bwMode="auto">
          <a:xfrm flipH="1">
            <a:off x="684213" y="4929188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1" name="Line 69"/>
          <p:cNvSpPr>
            <a:spLocks noChangeShapeType="1"/>
          </p:cNvSpPr>
          <p:nvPr/>
        </p:nvSpPr>
        <p:spPr bwMode="auto">
          <a:xfrm flipH="1">
            <a:off x="684213" y="5153025"/>
            <a:ext cx="360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2" name="Line 70"/>
          <p:cNvSpPr>
            <a:spLocks noChangeShapeType="1"/>
          </p:cNvSpPr>
          <p:nvPr/>
        </p:nvSpPr>
        <p:spPr bwMode="auto">
          <a:xfrm flipH="1">
            <a:off x="1085850" y="500380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3" name="Line 71"/>
          <p:cNvSpPr>
            <a:spLocks noChangeShapeType="1"/>
          </p:cNvSpPr>
          <p:nvPr/>
        </p:nvSpPr>
        <p:spPr bwMode="auto">
          <a:xfrm flipH="1">
            <a:off x="1085850" y="50784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4" name="Rectangle 72"/>
          <p:cNvSpPr>
            <a:spLocks noChangeArrowheads="1"/>
          </p:cNvSpPr>
          <p:nvPr/>
        </p:nvSpPr>
        <p:spPr bwMode="auto">
          <a:xfrm>
            <a:off x="176213" y="4895850"/>
            <a:ext cx="476250" cy="290513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5" name="Rectangle 73"/>
          <p:cNvSpPr>
            <a:spLocks noChangeArrowheads="1"/>
          </p:cNvSpPr>
          <p:nvPr/>
        </p:nvSpPr>
        <p:spPr bwMode="auto">
          <a:xfrm>
            <a:off x="693738" y="4932363"/>
            <a:ext cx="363537" cy="21431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6" name="Rectangle 74"/>
          <p:cNvSpPr>
            <a:spLocks noChangeArrowheads="1"/>
          </p:cNvSpPr>
          <p:nvPr/>
        </p:nvSpPr>
        <p:spPr bwMode="auto">
          <a:xfrm>
            <a:off x="1085850" y="5000625"/>
            <a:ext cx="352425" cy="77788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7" name="Oval 75"/>
          <p:cNvSpPr>
            <a:spLocks noChangeArrowheads="1"/>
          </p:cNvSpPr>
          <p:nvPr/>
        </p:nvSpPr>
        <p:spPr bwMode="auto">
          <a:xfrm>
            <a:off x="133350" y="4921250"/>
            <a:ext cx="55563" cy="2397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8" name="Arc 76"/>
          <p:cNvSpPr>
            <a:spLocks/>
          </p:cNvSpPr>
          <p:nvPr/>
        </p:nvSpPr>
        <p:spPr bwMode="auto">
          <a:xfrm rot="11100000">
            <a:off x="1543050" y="4922838"/>
            <a:ext cx="185738" cy="114300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09" name="Arc 77"/>
          <p:cNvSpPr>
            <a:spLocks/>
          </p:cNvSpPr>
          <p:nvPr/>
        </p:nvSpPr>
        <p:spPr bwMode="auto">
          <a:xfrm rot="21180000">
            <a:off x="1525588" y="5072063"/>
            <a:ext cx="190500" cy="98425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10" name="Arc 78"/>
          <p:cNvSpPr>
            <a:spLocks/>
          </p:cNvSpPr>
          <p:nvPr/>
        </p:nvSpPr>
        <p:spPr bwMode="auto">
          <a:xfrm rot="10800000">
            <a:off x="1485900" y="5045075"/>
            <a:ext cx="38100" cy="100013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11" name="Oval 79"/>
          <p:cNvSpPr>
            <a:spLocks noChangeArrowheads="1"/>
          </p:cNvSpPr>
          <p:nvPr/>
        </p:nvSpPr>
        <p:spPr bwMode="auto">
          <a:xfrm>
            <a:off x="1503363" y="4983163"/>
            <a:ext cx="34925" cy="1222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12" name="Arc 80"/>
          <p:cNvSpPr>
            <a:spLocks/>
          </p:cNvSpPr>
          <p:nvPr/>
        </p:nvSpPr>
        <p:spPr bwMode="auto">
          <a:xfrm>
            <a:off x="1492250" y="4948238"/>
            <a:ext cx="46038" cy="95250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13" name="Oval 81"/>
          <p:cNvSpPr>
            <a:spLocks noChangeArrowheads="1"/>
          </p:cNvSpPr>
          <p:nvPr/>
        </p:nvSpPr>
        <p:spPr bwMode="auto">
          <a:xfrm>
            <a:off x="1519238" y="5026025"/>
            <a:ext cx="3175" cy="3651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114" name="Group 82"/>
          <p:cNvGrpSpPr>
            <a:grpSpLocks/>
          </p:cNvGrpSpPr>
          <p:nvPr/>
        </p:nvGrpSpPr>
        <p:grpSpPr bwMode="auto">
          <a:xfrm>
            <a:off x="7385050" y="4852988"/>
            <a:ext cx="1514475" cy="285750"/>
            <a:chOff x="4652" y="3084"/>
            <a:chExt cx="954" cy="180"/>
          </a:xfrm>
        </p:grpSpPr>
        <p:sp>
          <p:nvSpPr>
            <p:cNvPr id="172115" name="Oval 83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6" name="Oval 84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7" name="Oval 85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8" name="Oval 86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9" name="Line 87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0" name="Line 88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1" name="Line 89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2" name="Line 90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3" name="Line 91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4" name="Line 92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5" name="Rectangle 93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6" name="Rectangle 94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7" name="Rectangle 95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8" name="Oval 96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9" name="Arc 97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30" name="Arc 98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31" name="Arc 99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32" name="Oval 100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33" name="Arc 101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34" name="Oval 102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135" name="Freeform 103"/>
          <p:cNvSpPr>
            <a:spLocks/>
          </p:cNvSpPr>
          <p:nvPr/>
        </p:nvSpPr>
        <p:spPr bwMode="auto">
          <a:xfrm>
            <a:off x="5238750" y="1373188"/>
            <a:ext cx="592138" cy="1363662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36" name="Rectangle 104"/>
          <p:cNvSpPr>
            <a:spLocks noChangeArrowheads="1"/>
          </p:cNvSpPr>
          <p:nvPr/>
        </p:nvSpPr>
        <p:spPr bwMode="auto">
          <a:xfrm>
            <a:off x="7162800" y="2751138"/>
            <a:ext cx="11811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37" name="Freeform 105"/>
          <p:cNvSpPr>
            <a:spLocks/>
          </p:cNvSpPr>
          <p:nvPr/>
        </p:nvSpPr>
        <p:spPr bwMode="auto">
          <a:xfrm>
            <a:off x="6883400" y="4386263"/>
            <a:ext cx="785813" cy="563562"/>
          </a:xfrm>
          <a:custGeom>
            <a:avLst/>
            <a:gdLst>
              <a:gd name="T0" fmla="*/ 18 w 495"/>
              <a:gd name="T1" fmla="*/ 354 h 355"/>
              <a:gd name="T2" fmla="*/ 36 w 495"/>
              <a:gd name="T3" fmla="*/ 344 h 355"/>
              <a:gd name="T4" fmla="*/ 54 w 495"/>
              <a:gd name="T5" fmla="*/ 336 h 355"/>
              <a:gd name="T6" fmla="*/ 74 w 495"/>
              <a:gd name="T7" fmla="*/ 326 h 355"/>
              <a:gd name="T8" fmla="*/ 94 w 495"/>
              <a:gd name="T9" fmla="*/ 318 h 355"/>
              <a:gd name="T10" fmla="*/ 114 w 495"/>
              <a:gd name="T11" fmla="*/ 308 h 355"/>
              <a:gd name="T12" fmla="*/ 134 w 495"/>
              <a:gd name="T13" fmla="*/ 302 h 355"/>
              <a:gd name="T14" fmla="*/ 154 w 495"/>
              <a:gd name="T15" fmla="*/ 296 h 355"/>
              <a:gd name="T16" fmla="*/ 174 w 495"/>
              <a:gd name="T17" fmla="*/ 290 h 355"/>
              <a:gd name="T18" fmla="*/ 194 w 495"/>
              <a:gd name="T19" fmla="*/ 282 h 355"/>
              <a:gd name="T20" fmla="*/ 206 w 495"/>
              <a:gd name="T21" fmla="*/ 262 h 355"/>
              <a:gd name="T22" fmla="*/ 228 w 495"/>
              <a:gd name="T23" fmla="*/ 242 h 355"/>
              <a:gd name="T24" fmla="*/ 262 w 495"/>
              <a:gd name="T25" fmla="*/ 220 h 355"/>
              <a:gd name="T26" fmla="*/ 288 w 495"/>
              <a:gd name="T27" fmla="*/ 202 h 355"/>
              <a:gd name="T28" fmla="*/ 316 w 495"/>
              <a:gd name="T29" fmla="*/ 184 h 355"/>
              <a:gd name="T30" fmla="*/ 340 w 495"/>
              <a:gd name="T31" fmla="*/ 170 h 355"/>
              <a:gd name="T32" fmla="*/ 370 w 495"/>
              <a:gd name="T33" fmla="*/ 152 h 355"/>
              <a:gd name="T34" fmla="*/ 394 w 495"/>
              <a:gd name="T35" fmla="*/ 138 h 355"/>
              <a:gd name="T36" fmla="*/ 422 w 495"/>
              <a:gd name="T37" fmla="*/ 122 h 355"/>
              <a:gd name="T38" fmla="*/ 442 w 495"/>
              <a:gd name="T39" fmla="*/ 118 h 355"/>
              <a:gd name="T40" fmla="*/ 464 w 495"/>
              <a:gd name="T41" fmla="*/ 108 h 355"/>
              <a:gd name="T42" fmla="*/ 484 w 495"/>
              <a:gd name="T43" fmla="*/ 98 h 355"/>
              <a:gd name="T44" fmla="*/ 494 w 495"/>
              <a:gd name="T45" fmla="*/ 78 h 355"/>
              <a:gd name="T46" fmla="*/ 468 w 495"/>
              <a:gd name="T47" fmla="*/ 60 h 355"/>
              <a:gd name="T48" fmla="*/ 440 w 495"/>
              <a:gd name="T49" fmla="*/ 46 h 355"/>
              <a:gd name="T50" fmla="*/ 416 w 495"/>
              <a:gd name="T51" fmla="*/ 28 h 355"/>
              <a:gd name="T52" fmla="*/ 392 w 495"/>
              <a:gd name="T53" fmla="*/ 12 h 355"/>
              <a:gd name="T54" fmla="*/ 364 w 495"/>
              <a:gd name="T55" fmla="*/ 2 h 355"/>
              <a:gd name="T56" fmla="*/ 338 w 495"/>
              <a:gd name="T57" fmla="*/ 0 h 355"/>
              <a:gd name="T58" fmla="*/ 320 w 495"/>
              <a:gd name="T59" fmla="*/ 18 h 355"/>
              <a:gd name="T60" fmla="*/ 298 w 495"/>
              <a:gd name="T61" fmla="*/ 32 h 355"/>
              <a:gd name="T62" fmla="*/ 278 w 495"/>
              <a:gd name="T63" fmla="*/ 46 h 355"/>
              <a:gd name="T64" fmla="*/ 252 w 495"/>
              <a:gd name="T65" fmla="*/ 62 h 355"/>
              <a:gd name="T66" fmla="*/ 226 w 495"/>
              <a:gd name="T67" fmla="*/ 76 h 355"/>
              <a:gd name="T68" fmla="*/ 204 w 495"/>
              <a:gd name="T69" fmla="*/ 86 h 355"/>
              <a:gd name="T70" fmla="*/ 190 w 495"/>
              <a:gd name="T71" fmla="*/ 100 h 355"/>
              <a:gd name="T72" fmla="*/ 172 w 495"/>
              <a:gd name="T73" fmla="*/ 118 h 355"/>
              <a:gd name="T74" fmla="*/ 158 w 495"/>
              <a:gd name="T75" fmla="*/ 136 h 355"/>
              <a:gd name="T76" fmla="*/ 144 w 495"/>
              <a:gd name="T77" fmla="*/ 154 h 355"/>
              <a:gd name="T78" fmla="*/ 132 w 495"/>
              <a:gd name="T79" fmla="*/ 174 h 355"/>
              <a:gd name="T80" fmla="*/ 126 w 495"/>
              <a:gd name="T81" fmla="*/ 194 h 355"/>
              <a:gd name="T82" fmla="*/ 110 w 495"/>
              <a:gd name="T83" fmla="*/ 208 h 355"/>
              <a:gd name="T84" fmla="*/ 92 w 495"/>
              <a:gd name="T85" fmla="*/ 212 h 355"/>
              <a:gd name="T86" fmla="*/ 76 w 495"/>
              <a:gd name="T87" fmla="*/ 198 h 355"/>
              <a:gd name="T88" fmla="*/ 58 w 495"/>
              <a:gd name="T89" fmla="*/ 210 h 355"/>
              <a:gd name="T90" fmla="*/ 46 w 495"/>
              <a:gd name="T91" fmla="*/ 228 h 355"/>
              <a:gd name="T92" fmla="*/ 38 w 495"/>
              <a:gd name="T93" fmla="*/ 244 h 355"/>
              <a:gd name="T94" fmla="*/ 28 w 495"/>
              <a:gd name="T95" fmla="*/ 264 h 355"/>
              <a:gd name="T96" fmla="*/ 18 w 495"/>
              <a:gd name="T97" fmla="*/ 284 h 355"/>
              <a:gd name="T98" fmla="*/ 12 w 495"/>
              <a:gd name="T99" fmla="*/ 306 h 355"/>
              <a:gd name="T100" fmla="*/ 6 w 495"/>
              <a:gd name="T101" fmla="*/ 326 h 355"/>
              <a:gd name="T102" fmla="*/ 0 w 495"/>
              <a:gd name="T103" fmla="*/ 346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5" h="355">
                <a:moveTo>
                  <a:pt x="2" y="354"/>
                </a:moveTo>
                <a:lnTo>
                  <a:pt x="6" y="354"/>
                </a:lnTo>
                <a:lnTo>
                  <a:pt x="10" y="354"/>
                </a:lnTo>
                <a:lnTo>
                  <a:pt x="14" y="354"/>
                </a:lnTo>
                <a:lnTo>
                  <a:pt x="18" y="354"/>
                </a:lnTo>
                <a:lnTo>
                  <a:pt x="22" y="352"/>
                </a:lnTo>
                <a:lnTo>
                  <a:pt x="26" y="350"/>
                </a:lnTo>
                <a:lnTo>
                  <a:pt x="30" y="350"/>
                </a:lnTo>
                <a:lnTo>
                  <a:pt x="32" y="346"/>
                </a:lnTo>
                <a:lnTo>
                  <a:pt x="36" y="344"/>
                </a:lnTo>
                <a:lnTo>
                  <a:pt x="40" y="344"/>
                </a:lnTo>
                <a:lnTo>
                  <a:pt x="42" y="340"/>
                </a:lnTo>
                <a:lnTo>
                  <a:pt x="46" y="340"/>
                </a:lnTo>
                <a:lnTo>
                  <a:pt x="50" y="338"/>
                </a:lnTo>
                <a:lnTo>
                  <a:pt x="54" y="336"/>
                </a:lnTo>
                <a:lnTo>
                  <a:pt x="58" y="334"/>
                </a:lnTo>
                <a:lnTo>
                  <a:pt x="62" y="332"/>
                </a:lnTo>
                <a:lnTo>
                  <a:pt x="66" y="330"/>
                </a:lnTo>
                <a:lnTo>
                  <a:pt x="70" y="328"/>
                </a:lnTo>
                <a:lnTo>
                  <a:pt x="74" y="326"/>
                </a:lnTo>
                <a:lnTo>
                  <a:pt x="78" y="324"/>
                </a:lnTo>
                <a:lnTo>
                  <a:pt x="82" y="322"/>
                </a:lnTo>
                <a:lnTo>
                  <a:pt x="86" y="320"/>
                </a:lnTo>
                <a:lnTo>
                  <a:pt x="90" y="318"/>
                </a:lnTo>
                <a:lnTo>
                  <a:pt x="94" y="318"/>
                </a:lnTo>
                <a:lnTo>
                  <a:pt x="98" y="316"/>
                </a:lnTo>
                <a:lnTo>
                  <a:pt x="102" y="314"/>
                </a:lnTo>
                <a:lnTo>
                  <a:pt x="106" y="312"/>
                </a:lnTo>
                <a:lnTo>
                  <a:pt x="110" y="310"/>
                </a:lnTo>
                <a:lnTo>
                  <a:pt x="114" y="308"/>
                </a:lnTo>
                <a:lnTo>
                  <a:pt x="118" y="308"/>
                </a:lnTo>
                <a:lnTo>
                  <a:pt x="122" y="306"/>
                </a:lnTo>
                <a:lnTo>
                  <a:pt x="126" y="306"/>
                </a:lnTo>
                <a:lnTo>
                  <a:pt x="130" y="304"/>
                </a:lnTo>
                <a:lnTo>
                  <a:pt x="134" y="302"/>
                </a:lnTo>
                <a:lnTo>
                  <a:pt x="138" y="302"/>
                </a:lnTo>
                <a:lnTo>
                  <a:pt x="142" y="300"/>
                </a:lnTo>
                <a:lnTo>
                  <a:pt x="146" y="298"/>
                </a:lnTo>
                <a:lnTo>
                  <a:pt x="150" y="298"/>
                </a:lnTo>
                <a:lnTo>
                  <a:pt x="154" y="296"/>
                </a:lnTo>
                <a:lnTo>
                  <a:pt x="158" y="296"/>
                </a:lnTo>
                <a:lnTo>
                  <a:pt x="162" y="294"/>
                </a:lnTo>
                <a:lnTo>
                  <a:pt x="166" y="292"/>
                </a:lnTo>
                <a:lnTo>
                  <a:pt x="170" y="290"/>
                </a:lnTo>
                <a:lnTo>
                  <a:pt x="174" y="290"/>
                </a:lnTo>
                <a:lnTo>
                  <a:pt x="178" y="288"/>
                </a:lnTo>
                <a:lnTo>
                  <a:pt x="182" y="286"/>
                </a:lnTo>
                <a:lnTo>
                  <a:pt x="186" y="286"/>
                </a:lnTo>
                <a:lnTo>
                  <a:pt x="190" y="284"/>
                </a:lnTo>
                <a:lnTo>
                  <a:pt x="194" y="282"/>
                </a:lnTo>
                <a:lnTo>
                  <a:pt x="196" y="278"/>
                </a:lnTo>
                <a:lnTo>
                  <a:pt x="198" y="274"/>
                </a:lnTo>
                <a:lnTo>
                  <a:pt x="200" y="270"/>
                </a:lnTo>
                <a:lnTo>
                  <a:pt x="204" y="266"/>
                </a:lnTo>
                <a:lnTo>
                  <a:pt x="206" y="262"/>
                </a:lnTo>
                <a:lnTo>
                  <a:pt x="210" y="258"/>
                </a:lnTo>
                <a:lnTo>
                  <a:pt x="214" y="254"/>
                </a:lnTo>
                <a:lnTo>
                  <a:pt x="218" y="252"/>
                </a:lnTo>
                <a:lnTo>
                  <a:pt x="224" y="246"/>
                </a:lnTo>
                <a:lnTo>
                  <a:pt x="228" y="242"/>
                </a:lnTo>
                <a:lnTo>
                  <a:pt x="232" y="240"/>
                </a:lnTo>
                <a:lnTo>
                  <a:pt x="238" y="236"/>
                </a:lnTo>
                <a:lnTo>
                  <a:pt x="250" y="226"/>
                </a:lnTo>
                <a:lnTo>
                  <a:pt x="256" y="220"/>
                </a:lnTo>
                <a:lnTo>
                  <a:pt x="262" y="220"/>
                </a:lnTo>
                <a:lnTo>
                  <a:pt x="264" y="216"/>
                </a:lnTo>
                <a:lnTo>
                  <a:pt x="270" y="214"/>
                </a:lnTo>
                <a:lnTo>
                  <a:pt x="276" y="210"/>
                </a:lnTo>
                <a:lnTo>
                  <a:pt x="282" y="206"/>
                </a:lnTo>
                <a:lnTo>
                  <a:pt x="288" y="202"/>
                </a:lnTo>
                <a:lnTo>
                  <a:pt x="294" y="198"/>
                </a:lnTo>
                <a:lnTo>
                  <a:pt x="300" y="194"/>
                </a:lnTo>
                <a:lnTo>
                  <a:pt x="304" y="192"/>
                </a:lnTo>
                <a:lnTo>
                  <a:pt x="312" y="188"/>
                </a:lnTo>
                <a:lnTo>
                  <a:pt x="316" y="184"/>
                </a:lnTo>
                <a:lnTo>
                  <a:pt x="322" y="182"/>
                </a:lnTo>
                <a:lnTo>
                  <a:pt x="326" y="178"/>
                </a:lnTo>
                <a:lnTo>
                  <a:pt x="330" y="176"/>
                </a:lnTo>
                <a:lnTo>
                  <a:pt x="336" y="172"/>
                </a:lnTo>
                <a:lnTo>
                  <a:pt x="340" y="170"/>
                </a:lnTo>
                <a:lnTo>
                  <a:pt x="346" y="166"/>
                </a:lnTo>
                <a:lnTo>
                  <a:pt x="354" y="162"/>
                </a:lnTo>
                <a:lnTo>
                  <a:pt x="358" y="160"/>
                </a:lnTo>
                <a:lnTo>
                  <a:pt x="364" y="156"/>
                </a:lnTo>
                <a:lnTo>
                  <a:pt x="370" y="152"/>
                </a:lnTo>
                <a:lnTo>
                  <a:pt x="374" y="150"/>
                </a:lnTo>
                <a:lnTo>
                  <a:pt x="378" y="146"/>
                </a:lnTo>
                <a:lnTo>
                  <a:pt x="384" y="144"/>
                </a:lnTo>
                <a:lnTo>
                  <a:pt x="390" y="140"/>
                </a:lnTo>
                <a:lnTo>
                  <a:pt x="394" y="138"/>
                </a:lnTo>
                <a:lnTo>
                  <a:pt x="402" y="134"/>
                </a:lnTo>
                <a:lnTo>
                  <a:pt x="406" y="132"/>
                </a:lnTo>
                <a:lnTo>
                  <a:pt x="412" y="128"/>
                </a:lnTo>
                <a:lnTo>
                  <a:pt x="418" y="124"/>
                </a:lnTo>
                <a:lnTo>
                  <a:pt x="422" y="122"/>
                </a:lnTo>
                <a:lnTo>
                  <a:pt x="426" y="120"/>
                </a:lnTo>
                <a:lnTo>
                  <a:pt x="430" y="118"/>
                </a:lnTo>
                <a:lnTo>
                  <a:pt x="434" y="118"/>
                </a:lnTo>
                <a:lnTo>
                  <a:pt x="438" y="118"/>
                </a:lnTo>
                <a:lnTo>
                  <a:pt x="442" y="118"/>
                </a:lnTo>
                <a:lnTo>
                  <a:pt x="446" y="116"/>
                </a:lnTo>
                <a:lnTo>
                  <a:pt x="452" y="114"/>
                </a:lnTo>
                <a:lnTo>
                  <a:pt x="456" y="112"/>
                </a:lnTo>
                <a:lnTo>
                  <a:pt x="460" y="110"/>
                </a:lnTo>
                <a:lnTo>
                  <a:pt x="464" y="108"/>
                </a:lnTo>
                <a:lnTo>
                  <a:pt x="468" y="108"/>
                </a:lnTo>
                <a:lnTo>
                  <a:pt x="472" y="104"/>
                </a:lnTo>
                <a:lnTo>
                  <a:pt x="476" y="104"/>
                </a:lnTo>
                <a:lnTo>
                  <a:pt x="480" y="102"/>
                </a:lnTo>
                <a:lnTo>
                  <a:pt x="484" y="98"/>
                </a:lnTo>
                <a:lnTo>
                  <a:pt x="488" y="94"/>
                </a:lnTo>
                <a:lnTo>
                  <a:pt x="492" y="90"/>
                </a:lnTo>
                <a:lnTo>
                  <a:pt x="492" y="86"/>
                </a:lnTo>
                <a:lnTo>
                  <a:pt x="494" y="82"/>
                </a:lnTo>
                <a:lnTo>
                  <a:pt x="494" y="78"/>
                </a:lnTo>
                <a:lnTo>
                  <a:pt x="492" y="74"/>
                </a:lnTo>
                <a:lnTo>
                  <a:pt x="486" y="68"/>
                </a:lnTo>
                <a:lnTo>
                  <a:pt x="480" y="64"/>
                </a:lnTo>
                <a:lnTo>
                  <a:pt x="474" y="62"/>
                </a:lnTo>
                <a:lnTo>
                  <a:pt x="468" y="60"/>
                </a:lnTo>
                <a:lnTo>
                  <a:pt x="464" y="56"/>
                </a:lnTo>
                <a:lnTo>
                  <a:pt x="458" y="54"/>
                </a:lnTo>
                <a:lnTo>
                  <a:pt x="452" y="50"/>
                </a:lnTo>
                <a:lnTo>
                  <a:pt x="446" y="46"/>
                </a:lnTo>
                <a:lnTo>
                  <a:pt x="440" y="46"/>
                </a:lnTo>
                <a:lnTo>
                  <a:pt x="436" y="42"/>
                </a:lnTo>
                <a:lnTo>
                  <a:pt x="430" y="38"/>
                </a:lnTo>
                <a:lnTo>
                  <a:pt x="426" y="34"/>
                </a:lnTo>
                <a:lnTo>
                  <a:pt x="422" y="32"/>
                </a:lnTo>
                <a:lnTo>
                  <a:pt x="416" y="28"/>
                </a:lnTo>
                <a:lnTo>
                  <a:pt x="408" y="22"/>
                </a:lnTo>
                <a:lnTo>
                  <a:pt x="404" y="20"/>
                </a:lnTo>
                <a:lnTo>
                  <a:pt x="402" y="16"/>
                </a:lnTo>
                <a:lnTo>
                  <a:pt x="396" y="14"/>
                </a:lnTo>
                <a:lnTo>
                  <a:pt x="392" y="12"/>
                </a:lnTo>
                <a:lnTo>
                  <a:pt x="386" y="10"/>
                </a:lnTo>
                <a:lnTo>
                  <a:pt x="378" y="8"/>
                </a:lnTo>
                <a:lnTo>
                  <a:pt x="374" y="6"/>
                </a:lnTo>
                <a:lnTo>
                  <a:pt x="368" y="4"/>
                </a:lnTo>
                <a:lnTo>
                  <a:pt x="364" y="2"/>
                </a:lnTo>
                <a:lnTo>
                  <a:pt x="358" y="2"/>
                </a:lnTo>
                <a:lnTo>
                  <a:pt x="352" y="0"/>
                </a:lnTo>
                <a:lnTo>
                  <a:pt x="346" y="0"/>
                </a:lnTo>
                <a:lnTo>
                  <a:pt x="342" y="0"/>
                </a:lnTo>
                <a:lnTo>
                  <a:pt x="338" y="0"/>
                </a:lnTo>
                <a:lnTo>
                  <a:pt x="332" y="2"/>
                </a:lnTo>
                <a:lnTo>
                  <a:pt x="330" y="6"/>
                </a:lnTo>
                <a:lnTo>
                  <a:pt x="326" y="8"/>
                </a:lnTo>
                <a:lnTo>
                  <a:pt x="322" y="14"/>
                </a:lnTo>
                <a:lnTo>
                  <a:pt x="320" y="18"/>
                </a:lnTo>
                <a:lnTo>
                  <a:pt x="316" y="20"/>
                </a:lnTo>
                <a:lnTo>
                  <a:pt x="314" y="24"/>
                </a:lnTo>
                <a:lnTo>
                  <a:pt x="310" y="26"/>
                </a:lnTo>
                <a:lnTo>
                  <a:pt x="304" y="28"/>
                </a:lnTo>
                <a:lnTo>
                  <a:pt x="298" y="32"/>
                </a:lnTo>
                <a:lnTo>
                  <a:pt x="294" y="34"/>
                </a:lnTo>
                <a:lnTo>
                  <a:pt x="288" y="38"/>
                </a:lnTo>
                <a:lnTo>
                  <a:pt x="284" y="42"/>
                </a:lnTo>
                <a:lnTo>
                  <a:pt x="280" y="42"/>
                </a:lnTo>
                <a:lnTo>
                  <a:pt x="278" y="46"/>
                </a:lnTo>
                <a:lnTo>
                  <a:pt x="274" y="48"/>
                </a:lnTo>
                <a:lnTo>
                  <a:pt x="270" y="52"/>
                </a:lnTo>
                <a:lnTo>
                  <a:pt x="262" y="54"/>
                </a:lnTo>
                <a:lnTo>
                  <a:pt x="256" y="58"/>
                </a:lnTo>
                <a:lnTo>
                  <a:pt x="252" y="62"/>
                </a:lnTo>
                <a:lnTo>
                  <a:pt x="248" y="62"/>
                </a:lnTo>
                <a:lnTo>
                  <a:pt x="244" y="64"/>
                </a:lnTo>
                <a:lnTo>
                  <a:pt x="238" y="68"/>
                </a:lnTo>
                <a:lnTo>
                  <a:pt x="232" y="72"/>
                </a:lnTo>
                <a:lnTo>
                  <a:pt x="226" y="76"/>
                </a:lnTo>
                <a:lnTo>
                  <a:pt x="222" y="78"/>
                </a:lnTo>
                <a:lnTo>
                  <a:pt x="216" y="80"/>
                </a:lnTo>
                <a:lnTo>
                  <a:pt x="212" y="82"/>
                </a:lnTo>
                <a:lnTo>
                  <a:pt x="208" y="84"/>
                </a:lnTo>
                <a:lnTo>
                  <a:pt x="204" y="86"/>
                </a:lnTo>
                <a:lnTo>
                  <a:pt x="200" y="88"/>
                </a:lnTo>
                <a:lnTo>
                  <a:pt x="196" y="90"/>
                </a:lnTo>
                <a:lnTo>
                  <a:pt x="194" y="94"/>
                </a:lnTo>
                <a:lnTo>
                  <a:pt x="190" y="96"/>
                </a:lnTo>
                <a:lnTo>
                  <a:pt x="190" y="100"/>
                </a:lnTo>
                <a:lnTo>
                  <a:pt x="186" y="100"/>
                </a:lnTo>
                <a:lnTo>
                  <a:pt x="184" y="104"/>
                </a:lnTo>
                <a:lnTo>
                  <a:pt x="178" y="110"/>
                </a:lnTo>
                <a:lnTo>
                  <a:pt x="176" y="114"/>
                </a:lnTo>
                <a:lnTo>
                  <a:pt x="172" y="118"/>
                </a:lnTo>
                <a:lnTo>
                  <a:pt x="170" y="122"/>
                </a:lnTo>
                <a:lnTo>
                  <a:pt x="168" y="126"/>
                </a:lnTo>
                <a:lnTo>
                  <a:pt x="164" y="128"/>
                </a:lnTo>
                <a:lnTo>
                  <a:pt x="162" y="132"/>
                </a:lnTo>
                <a:lnTo>
                  <a:pt x="158" y="136"/>
                </a:lnTo>
                <a:lnTo>
                  <a:pt x="156" y="140"/>
                </a:lnTo>
                <a:lnTo>
                  <a:pt x="152" y="144"/>
                </a:lnTo>
                <a:lnTo>
                  <a:pt x="150" y="148"/>
                </a:lnTo>
                <a:lnTo>
                  <a:pt x="148" y="152"/>
                </a:lnTo>
                <a:lnTo>
                  <a:pt x="144" y="154"/>
                </a:lnTo>
                <a:lnTo>
                  <a:pt x="142" y="158"/>
                </a:lnTo>
                <a:lnTo>
                  <a:pt x="140" y="162"/>
                </a:lnTo>
                <a:lnTo>
                  <a:pt x="136" y="164"/>
                </a:lnTo>
                <a:lnTo>
                  <a:pt x="134" y="170"/>
                </a:lnTo>
                <a:lnTo>
                  <a:pt x="132" y="174"/>
                </a:lnTo>
                <a:lnTo>
                  <a:pt x="128" y="178"/>
                </a:lnTo>
                <a:lnTo>
                  <a:pt x="128" y="182"/>
                </a:lnTo>
                <a:lnTo>
                  <a:pt x="126" y="186"/>
                </a:lnTo>
                <a:lnTo>
                  <a:pt x="126" y="190"/>
                </a:lnTo>
                <a:lnTo>
                  <a:pt x="126" y="194"/>
                </a:lnTo>
                <a:lnTo>
                  <a:pt x="122" y="196"/>
                </a:lnTo>
                <a:lnTo>
                  <a:pt x="118" y="200"/>
                </a:lnTo>
                <a:lnTo>
                  <a:pt x="114" y="202"/>
                </a:lnTo>
                <a:lnTo>
                  <a:pt x="114" y="206"/>
                </a:lnTo>
                <a:lnTo>
                  <a:pt x="110" y="208"/>
                </a:lnTo>
                <a:lnTo>
                  <a:pt x="108" y="212"/>
                </a:lnTo>
                <a:lnTo>
                  <a:pt x="104" y="212"/>
                </a:lnTo>
                <a:lnTo>
                  <a:pt x="100" y="214"/>
                </a:lnTo>
                <a:lnTo>
                  <a:pt x="96" y="214"/>
                </a:lnTo>
                <a:lnTo>
                  <a:pt x="92" y="212"/>
                </a:lnTo>
                <a:lnTo>
                  <a:pt x="92" y="208"/>
                </a:lnTo>
                <a:lnTo>
                  <a:pt x="88" y="204"/>
                </a:lnTo>
                <a:lnTo>
                  <a:pt x="84" y="202"/>
                </a:lnTo>
                <a:lnTo>
                  <a:pt x="80" y="200"/>
                </a:lnTo>
                <a:lnTo>
                  <a:pt x="76" y="198"/>
                </a:lnTo>
                <a:lnTo>
                  <a:pt x="72" y="200"/>
                </a:lnTo>
                <a:lnTo>
                  <a:pt x="68" y="202"/>
                </a:lnTo>
                <a:lnTo>
                  <a:pt x="66" y="206"/>
                </a:lnTo>
                <a:lnTo>
                  <a:pt x="62" y="208"/>
                </a:lnTo>
                <a:lnTo>
                  <a:pt x="58" y="210"/>
                </a:lnTo>
                <a:lnTo>
                  <a:pt x="58" y="214"/>
                </a:lnTo>
                <a:lnTo>
                  <a:pt x="56" y="218"/>
                </a:lnTo>
                <a:lnTo>
                  <a:pt x="52" y="220"/>
                </a:lnTo>
                <a:lnTo>
                  <a:pt x="50" y="224"/>
                </a:lnTo>
                <a:lnTo>
                  <a:pt x="46" y="228"/>
                </a:lnTo>
                <a:lnTo>
                  <a:pt x="44" y="232"/>
                </a:lnTo>
                <a:lnTo>
                  <a:pt x="40" y="234"/>
                </a:lnTo>
                <a:lnTo>
                  <a:pt x="40" y="238"/>
                </a:lnTo>
                <a:lnTo>
                  <a:pt x="36" y="240"/>
                </a:lnTo>
                <a:lnTo>
                  <a:pt x="38" y="244"/>
                </a:lnTo>
                <a:lnTo>
                  <a:pt x="34" y="248"/>
                </a:lnTo>
                <a:lnTo>
                  <a:pt x="32" y="252"/>
                </a:lnTo>
                <a:lnTo>
                  <a:pt x="32" y="256"/>
                </a:lnTo>
                <a:lnTo>
                  <a:pt x="30" y="260"/>
                </a:lnTo>
                <a:lnTo>
                  <a:pt x="28" y="264"/>
                </a:lnTo>
                <a:lnTo>
                  <a:pt x="26" y="268"/>
                </a:lnTo>
                <a:lnTo>
                  <a:pt x="24" y="272"/>
                </a:lnTo>
                <a:lnTo>
                  <a:pt x="22" y="276"/>
                </a:lnTo>
                <a:lnTo>
                  <a:pt x="20" y="280"/>
                </a:lnTo>
                <a:lnTo>
                  <a:pt x="18" y="284"/>
                </a:lnTo>
                <a:lnTo>
                  <a:pt x="16" y="288"/>
                </a:lnTo>
                <a:lnTo>
                  <a:pt x="14" y="292"/>
                </a:lnTo>
                <a:lnTo>
                  <a:pt x="14" y="296"/>
                </a:lnTo>
                <a:lnTo>
                  <a:pt x="14" y="302"/>
                </a:lnTo>
                <a:lnTo>
                  <a:pt x="12" y="306"/>
                </a:lnTo>
                <a:lnTo>
                  <a:pt x="12" y="310"/>
                </a:lnTo>
                <a:lnTo>
                  <a:pt x="12" y="314"/>
                </a:lnTo>
                <a:lnTo>
                  <a:pt x="10" y="318"/>
                </a:lnTo>
                <a:lnTo>
                  <a:pt x="8" y="322"/>
                </a:lnTo>
                <a:lnTo>
                  <a:pt x="6" y="326"/>
                </a:lnTo>
                <a:lnTo>
                  <a:pt x="4" y="330"/>
                </a:lnTo>
                <a:lnTo>
                  <a:pt x="4" y="334"/>
                </a:lnTo>
                <a:lnTo>
                  <a:pt x="2" y="338"/>
                </a:lnTo>
                <a:lnTo>
                  <a:pt x="0" y="342"/>
                </a:lnTo>
                <a:lnTo>
                  <a:pt x="0" y="346"/>
                </a:lnTo>
                <a:lnTo>
                  <a:pt x="0" y="350"/>
                </a:lnTo>
                <a:lnTo>
                  <a:pt x="0" y="354"/>
                </a:lnTo>
                <a:lnTo>
                  <a:pt x="2" y="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38" name="Freeform 106"/>
          <p:cNvSpPr>
            <a:spLocks/>
          </p:cNvSpPr>
          <p:nvPr/>
        </p:nvSpPr>
        <p:spPr bwMode="auto">
          <a:xfrm>
            <a:off x="6911975" y="4808538"/>
            <a:ext cx="103188" cy="17462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39" name="Freeform 107"/>
          <p:cNvSpPr>
            <a:spLocks/>
          </p:cNvSpPr>
          <p:nvPr/>
        </p:nvSpPr>
        <p:spPr bwMode="auto">
          <a:xfrm>
            <a:off x="6981825" y="4691063"/>
            <a:ext cx="74613" cy="233362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0" name="Freeform 108"/>
          <p:cNvSpPr>
            <a:spLocks/>
          </p:cNvSpPr>
          <p:nvPr/>
        </p:nvSpPr>
        <p:spPr bwMode="auto">
          <a:xfrm>
            <a:off x="6883400" y="4729163"/>
            <a:ext cx="119063" cy="103187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1" name="Freeform 109"/>
          <p:cNvSpPr>
            <a:spLocks/>
          </p:cNvSpPr>
          <p:nvPr/>
        </p:nvSpPr>
        <p:spPr bwMode="auto">
          <a:xfrm>
            <a:off x="7048500" y="4700588"/>
            <a:ext cx="122238" cy="236537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2" name="Freeform 110"/>
          <p:cNvSpPr>
            <a:spLocks/>
          </p:cNvSpPr>
          <p:nvPr/>
        </p:nvSpPr>
        <p:spPr bwMode="auto">
          <a:xfrm>
            <a:off x="6515100" y="5205413"/>
            <a:ext cx="71438" cy="61912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3" name="Freeform 111"/>
          <p:cNvSpPr>
            <a:spLocks/>
          </p:cNvSpPr>
          <p:nvPr/>
        </p:nvSpPr>
        <p:spPr bwMode="auto">
          <a:xfrm>
            <a:off x="6718300" y="4783138"/>
            <a:ext cx="55563" cy="39687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4" name="Freeform 112"/>
          <p:cNvSpPr>
            <a:spLocks/>
          </p:cNvSpPr>
          <p:nvPr/>
        </p:nvSpPr>
        <p:spPr bwMode="auto">
          <a:xfrm>
            <a:off x="6594475" y="4767263"/>
            <a:ext cx="131763" cy="77787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5" name="Freeform 113"/>
          <p:cNvSpPr>
            <a:spLocks/>
          </p:cNvSpPr>
          <p:nvPr/>
        </p:nvSpPr>
        <p:spPr bwMode="auto">
          <a:xfrm>
            <a:off x="2765425" y="5297488"/>
            <a:ext cx="265113" cy="179387"/>
          </a:xfrm>
          <a:custGeom>
            <a:avLst/>
            <a:gdLst>
              <a:gd name="T0" fmla="*/ 80 w 167"/>
              <a:gd name="T1" fmla="*/ 4 h 113"/>
              <a:gd name="T2" fmla="*/ 88 w 167"/>
              <a:gd name="T3" fmla="*/ 6 h 113"/>
              <a:gd name="T4" fmla="*/ 96 w 167"/>
              <a:gd name="T5" fmla="*/ 4 h 113"/>
              <a:gd name="T6" fmla="*/ 104 w 167"/>
              <a:gd name="T7" fmla="*/ 4 h 113"/>
              <a:gd name="T8" fmla="*/ 112 w 167"/>
              <a:gd name="T9" fmla="*/ 6 h 113"/>
              <a:gd name="T10" fmla="*/ 120 w 167"/>
              <a:gd name="T11" fmla="*/ 8 h 113"/>
              <a:gd name="T12" fmla="*/ 128 w 167"/>
              <a:gd name="T13" fmla="*/ 8 h 113"/>
              <a:gd name="T14" fmla="*/ 128 w 167"/>
              <a:gd name="T15" fmla="*/ 6 h 113"/>
              <a:gd name="T16" fmla="*/ 116 w 167"/>
              <a:gd name="T17" fmla="*/ 6 h 113"/>
              <a:gd name="T18" fmla="*/ 108 w 167"/>
              <a:gd name="T19" fmla="*/ 4 h 113"/>
              <a:gd name="T20" fmla="*/ 100 w 167"/>
              <a:gd name="T21" fmla="*/ 2 h 113"/>
              <a:gd name="T22" fmla="*/ 108 w 167"/>
              <a:gd name="T23" fmla="*/ 0 h 113"/>
              <a:gd name="T24" fmla="*/ 116 w 167"/>
              <a:gd name="T25" fmla="*/ 0 h 113"/>
              <a:gd name="T26" fmla="*/ 124 w 167"/>
              <a:gd name="T27" fmla="*/ 2 h 113"/>
              <a:gd name="T28" fmla="*/ 132 w 167"/>
              <a:gd name="T29" fmla="*/ 2 h 113"/>
              <a:gd name="T30" fmla="*/ 140 w 167"/>
              <a:gd name="T31" fmla="*/ 4 h 113"/>
              <a:gd name="T32" fmla="*/ 148 w 167"/>
              <a:gd name="T33" fmla="*/ 2 h 113"/>
              <a:gd name="T34" fmla="*/ 156 w 167"/>
              <a:gd name="T35" fmla="*/ 4 h 113"/>
              <a:gd name="T36" fmla="*/ 164 w 167"/>
              <a:gd name="T37" fmla="*/ 6 h 113"/>
              <a:gd name="T38" fmla="*/ 164 w 167"/>
              <a:gd name="T39" fmla="*/ 14 h 113"/>
              <a:gd name="T40" fmla="*/ 162 w 167"/>
              <a:gd name="T41" fmla="*/ 22 h 113"/>
              <a:gd name="T42" fmla="*/ 160 w 167"/>
              <a:gd name="T43" fmla="*/ 32 h 113"/>
              <a:gd name="T44" fmla="*/ 158 w 167"/>
              <a:gd name="T45" fmla="*/ 44 h 113"/>
              <a:gd name="T46" fmla="*/ 154 w 167"/>
              <a:gd name="T47" fmla="*/ 54 h 113"/>
              <a:gd name="T48" fmla="*/ 150 w 167"/>
              <a:gd name="T49" fmla="*/ 62 h 113"/>
              <a:gd name="T50" fmla="*/ 148 w 167"/>
              <a:gd name="T51" fmla="*/ 70 h 113"/>
              <a:gd name="T52" fmla="*/ 144 w 167"/>
              <a:gd name="T53" fmla="*/ 78 h 113"/>
              <a:gd name="T54" fmla="*/ 140 w 167"/>
              <a:gd name="T55" fmla="*/ 88 h 113"/>
              <a:gd name="T56" fmla="*/ 136 w 167"/>
              <a:gd name="T57" fmla="*/ 96 h 113"/>
              <a:gd name="T58" fmla="*/ 132 w 167"/>
              <a:gd name="T59" fmla="*/ 104 h 113"/>
              <a:gd name="T60" fmla="*/ 124 w 167"/>
              <a:gd name="T61" fmla="*/ 110 h 113"/>
              <a:gd name="T62" fmla="*/ 116 w 167"/>
              <a:gd name="T63" fmla="*/ 110 h 113"/>
              <a:gd name="T64" fmla="*/ 108 w 167"/>
              <a:gd name="T65" fmla="*/ 112 h 113"/>
              <a:gd name="T66" fmla="*/ 98 w 167"/>
              <a:gd name="T67" fmla="*/ 112 h 113"/>
              <a:gd name="T68" fmla="*/ 90 w 167"/>
              <a:gd name="T69" fmla="*/ 112 h 113"/>
              <a:gd name="T70" fmla="*/ 78 w 167"/>
              <a:gd name="T71" fmla="*/ 110 h 113"/>
              <a:gd name="T72" fmla="*/ 68 w 167"/>
              <a:gd name="T73" fmla="*/ 110 h 113"/>
              <a:gd name="T74" fmla="*/ 60 w 167"/>
              <a:gd name="T75" fmla="*/ 110 h 113"/>
              <a:gd name="T76" fmla="*/ 52 w 167"/>
              <a:gd name="T77" fmla="*/ 110 h 113"/>
              <a:gd name="T78" fmla="*/ 44 w 167"/>
              <a:gd name="T79" fmla="*/ 108 h 113"/>
              <a:gd name="T80" fmla="*/ 36 w 167"/>
              <a:gd name="T81" fmla="*/ 108 h 113"/>
              <a:gd name="T82" fmla="*/ 28 w 167"/>
              <a:gd name="T83" fmla="*/ 108 h 113"/>
              <a:gd name="T84" fmla="*/ 20 w 167"/>
              <a:gd name="T85" fmla="*/ 108 h 113"/>
              <a:gd name="T86" fmla="*/ 12 w 167"/>
              <a:gd name="T87" fmla="*/ 108 h 113"/>
              <a:gd name="T88" fmla="*/ 4 w 167"/>
              <a:gd name="T89" fmla="*/ 106 h 113"/>
              <a:gd name="T90" fmla="*/ 0 w 167"/>
              <a:gd name="T91" fmla="*/ 98 h 113"/>
              <a:gd name="T92" fmla="*/ 2 w 167"/>
              <a:gd name="T93" fmla="*/ 90 h 113"/>
              <a:gd name="T94" fmla="*/ 4 w 167"/>
              <a:gd name="T95" fmla="*/ 78 h 113"/>
              <a:gd name="T96" fmla="*/ 10 w 167"/>
              <a:gd name="T97" fmla="*/ 70 h 113"/>
              <a:gd name="T98" fmla="*/ 16 w 167"/>
              <a:gd name="T99" fmla="*/ 64 h 113"/>
              <a:gd name="T100" fmla="*/ 26 w 167"/>
              <a:gd name="T101" fmla="*/ 58 h 113"/>
              <a:gd name="T102" fmla="*/ 34 w 167"/>
              <a:gd name="T103" fmla="*/ 54 h 113"/>
              <a:gd name="T104" fmla="*/ 42 w 167"/>
              <a:gd name="T105" fmla="*/ 46 h 113"/>
              <a:gd name="T106" fmla="*/ 48 w 167"/>
              <a:gd name="T107" fmla="*/ 38 h 113"/>
              <a:gd name="T108" fmla="*/ 54 w 167"/>
              <a:gd name="T109" fmla="*/ 32 h 113"/>
              <a:gd name="T110" fmla="*/ 60 w 167"/>
              <a:gd name="T111" fmla="*/ 24 h 113"/>
              <a:gd name="T112" fmla="*/ 64 w 167"/>
              <a:gd name="T113" fmla="*/ 16 h 113"/>
              <a:gd name="T114" fmla="*/ 72 w 167"/>
              <a:gd name="T115" fmla="*/ 10 h 113"/>
              <a:gd name="T116" fmla="*/ 78 w 167"/>
              <a:gd name="T117" fmla="*/ 4 h 113"/>
              <a:gd name="T118" fmla="*/ 76 w 167"/>
              <a:gd name="T119" fmla="*/ 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6" name="Freeform 114"/>
          <p:cNvSpPr>
            <a:spLocks/>
          </p:cNvSpPr>
          <p:nvPr/>
        </p:nvSpPr>
        <p:spPr bwMode="auto">
          <a:xfrm>
            <a:off x="2994025" y="5072063"/>
            <a:ext cx="115888" cy="33337"/>
          </a:xfrm>
          <a:custGeom>
            <a:avLst/>
            <a:gdLst>
              <a:gd name="T0" fmla="*/ 4 w 73"/>
              <a:gd name="T1" fmla="*/ 16 h 21"/>
              <a:gd name="T2" fmla="*/ 8 w 73"/>
              <a:gd name="T3" fmla="*/ 16 h 21"/>
              <a:gd name="T4" fmla="*/ 12 w 73"/>
              <a:gd name="T5" fmla="*/ 16 h 21"/>
              <a:gd name="T6" fmla="*/ 16 w 73"/>
              <a:gd name="T7" fmla="*/ 18 h 21"/>
              <a:gd name="T8" fmla="*/ 20 w 73"/>
              <a:gd name="T9" fmla="*/ 18 h 21"/>
              <a:gd name="T10" fmla="*/ 24 w 73"/>
              <a:gd name="T11" fmla="*/ 20 h 21"/>
              <a:gd name="T12" fmla="*/ 28 w 73"/>
              <a:gd name="T13" fmla="*/ 20 h 21"/>
              <a:gd name="T14" fmla="*/ 32 w 73"/>
              <a:gd name="T15" fmla="*/ 20 h 21"/>
              <a:gd name="T16" fmla="*/ 36 w 73"/>
              <a:gd name="T17" fmla="*/ 20 h 21"/>
              <a:gd name="T18" fmla="*/ 40 w 73"/>
              <a:gd name="T19" fmla="*/ 20 h 21"/>
              <a:gd name="T20" fmla="*/ 44 w 73"/>
              <a:gd name="T21" fmla="*/ 20 h 21"/>
              <a:gd name="T22" fmla="*/ 48 w 73"/>
              <a:gd name="T23" fmla="*/ 18 h 21"/>
              <a:gd name="T24" fmla="*/ 52 w 73"/>
              <a:gd name="T25" fmla="*/ 18 h 21"/>
              <a:gd name="T26" fmla="*/ 56 w 73"/>
              <a:gd name="T27" fmla="*/ 18 h 21"/>
              <a:gd name="T28" fmla="*/ 60 w 73"/>
              <a:gd name="T29" fmla="*/ 18 h 21"/>
              <a:gd name="T30" fmla="*/ 64 w 73"/>
              <a:gd name="T31" fmla="*/ 18 h 21"/>
              <a:gd name="T32" fmla="*/ 68 w 73"/>
              <a:gd name="T33" fmla="*/ 18 h 21"/>
              <a:gd name="T34" fmla="*/ 70 w 73"/>
              <a:gd name="T35" fmla="*/ 14 h 21"/>
              <a:gd name="T36" fmla="*/ 72 w 73"/>
              <a:gd name="T37" fmla="*/ 10 h 21"/>
              <a:gd name="T38" fmla="*/ 72 w 73"/>
              <a:gd name="T39" fmla="*/ 6 h 21"/>
              <a:gd name="T40" fmla="*/ 68 w 73"/>
              <a:gd name="T41" fmla="*/ 6 h 21"/>
              <a:gd name="T42" fmla="*/ 64 w 73"/>
              <a:gd name="T43" fmla="*/ 4 h 21"/>
              <a:gd name="T44" fmla="*/ 60 w 73"/>
              <a:gd name="T45" fmla="*/ 4 h 21"/>
              <a:gd name="T46" fmla="*/ 56 w 73"/>
              <a:gd name="T47" fmla="*/ 2 h 21"/>
              <a:gd name="T48" fmla="*/ 52 w 73"/>
              <a:gd name="T49" fmla="*/ 2 h 21"/>
              <a:gd name="T50" fmla="*/ 48 w 73"/>
              <a:gd name="T51" fmla="*/ 0 h 21"/>
              <a:gd name="T52" fmla="*/ 44 w 73"/>
              <a:gd name="T53" fmla="*/ 0 h 21"/>
              <a:gd name="T54" fmla="*/ 40 w 73"/>
              <a:gd name="T55" fmla="*/ 0 h 21"/>
              <a:gd name="T56" fmla="*/ 36 w 73"/>
              <a:gd name="T57" fmla="*/ 0 h 21"/>
              <a:gd name="T58" fmla="*/ 32 w 73"/>
              <a:gd name="T59" fmla="*/ 0 h 21"/>
              <a:gd name="T60" fmla="*/ 28 w 73"/>
              <a:gd name="T61" fmla="*/ 0 h 21"/>
              <a:gd name="T62" fmla="*/ 24 w 73"/>
              <a:gd name="T63" fmla="*/ 0 h 21"/>
              <a:gd name="T64" fmla="*/ 20 w 73"/>
              <a:gd name="T65" fmla="*/ 0 h 21"/>
              <a:gd name="T66" fmla="*/ 16 w 73"/>
              <a:gd name="T67" fmla="*/ 0 h 21"/>
              <a:gd name="T68" fmla="*/ 12 w 73"/>
              <a:gd name="T69" fmla="*/ 0 h 21"/>
              <a:gd name="T70" fmla="*/ 8 w 73"/>
              <a:gd name="T71" fmla="*/ 0 h 21"/>
              <a:gd name="T72" fmla="*/ 4 w 73"/>
              <a:gd name="T73" fmla="*/ 2 h 21"/>
              <a:gd name="T74" fmla="*/ 2 w 73"/>
              <a:gd name="T75" fmla="*/ 6 h 21"/>
              <a:gd name="T76" fmla="*/ 0 w 73"/>
              <a:gd name="T77" fmla="*/ 10 h 21"/>
              <a:gd name="T78" fmla="*/ 0 w 73"/>
              <a:gd name="T79" fmla="*/ 14 h 21"/>
              <a:gd name="T80" fmla="*/ 4 w 73"/>
              <a:gd name="T81" fmla="*/ 16 h 21"/>
              <a:gd name="T82" fmla="*/ 4 w 73"/>
              <a:gd name="T8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7" name="Freeform 115"/>
          <p:cNvSpPr>
            <a:spLocks/>
          </p:cNvSpPr>
          <p:nvPr/>
        </p:nvSpPr>
        <p:spPr bwMode="auto">
          <a:xfrm>
            <a:off x="3022600" y="5030788"/>
            <a:ext cx="96838" cy="23812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8" name="Freeform 116"/>
          <p:cNvSpPr>
            <a:spLocks/>
          </p:cNvSpPr>
          <p:nvPr/>
        </p:nvSpPr>
        <p:spPr bwMode="auto">
          <a:xfrm>
            <a:off x="2860675" y="5122863"/>
            <a:ext cx="255588" cy="115887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49" name="Freeform 117"/>
          <p:cNvSpPr>
            <a:spLocks/>
          </p:cNvSpPr>
          <p:nvPr/>
        </p:nvSpPr>
        <p:spPr bwMode="auto">
          <a:xfrm>
            <a:off x="2952750" y="5132388"/>
            <a:ext cx="46038" cy="96837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0" name="Freeform 118"/>
          <p:cNvSpPr>
            <a:spLocks/>
          </p:cNvSpPr>
          <p:nvPr/>
        </p:nvSpPr>
        <p:spPr bwMode="auto">
          <a:xfrm>
            <a:off x="3041650" y="5135563"/>
            <a:ext cx="42863" cy="93662"/>
          </a:xfrm>
          <a:custGeom>
            <a:avLst/>
            <a:gdLst>
              <a:gd name="T0" fmla="*/ 26 w 27"/>
              <a:gd name="T1" fmla="*/ 2 h 59"/>
              <a:gd name="T2" fmla="*/ 24 w 27"/>
              <a:gd name="T3" fmla="*/ 6 h 59"/>
              <a:gd name="T4" fmla="*/ 22 w 27"/>
              <a:gd name="T5" fmla="*/ 10 h 59"/>
              <a:gd name="T6" fmla="*/ 20 w 27"/>
              <a:gd name="T7" fmla="*/ 14 h 59"/>
              <a:gd name="T8" fmla="*/ 20 w 27"/>
              <a:gd name="T9" fmla="*/ 18 h 59"/>
              <a:gd name="T10" fmla="*/ 18 w 27"/>
              <a:gd name="T11" fmla="*/ 22 h 59"/>
              <a:gd name="T12" fmla="*/ 18 w 27"/>
              <a:gd name="T13" fmla="*/ 26 h 59"/>
              <a:gd name="T14" fmla="*/ 16 w 27"/>
              <a:gd name="T15" fmla="*/ 30 h 59"/>
              <a:gd name="T16" fmla="*/ 16 w 27"/>
              <a:gd name="T17" fmla="*/ 34 h 59"/>
              <a:gd name="T18" fmla="*/ 16 w 27"/>
              <a:gd name="T19" fmla="*/ 38 h 59"/>
              <a:gd name="T20" fmla="*/ 16 w 27"/>
              <a:gd name="T21" fmla="*/ 42 h 59"/>
              <a:gd name="T22" fmla="*/ 14 w 27"/>
              <a:gd name="T23" fmla="*/ 46 h 59"/>
              <a:gd name="T24" fmla="*/ 12 w 27"/>
              <a:gd name="T25" fmla="*/ 50 h 59"/>
              <a:gd name="T26" fmla="*/ 12 w 27"/>
              <a:gd name="T27" fmla="*/ 54 h 59"/>
              <a:gd name="T28" fmla="*/ 8 w 27"/>
              <a:gd name="T29" fmla="*/ 56 h 59"/>
              <a:gd name="T30" fmla="*/ 4 w 27"/>
              <a:gd name="T31" fmla="*/ 58 h 59"/>
              <a:gd name="T32" fmla="*/ 0 w 27"/>
              <a:gd name="T33" fmla="*/ 58 h 59"/>
              <a:gd name="T34" fmla="*/ 0 w 27"/>
              <a:gd name="T35" fmla="*/ 54 h 59"/>
              <a:gd name="T36" fmla="*/ 4 w 27"/>
              <a:gd name="T37" fmla="*/ 52 h 59"/>
              <a:gd name="T38" fmla="*/ 6 w 27"/>
              <a:gd name="T39" fmla="*/ 48 h 59"/>
              <a:gd name="T40" fmla="*/ 6 w 27"/>
              <a:gd name="T41" fmla="*/ 44 h 59"/>
              <a:gd name="T42" fmla="*/ 6 w 27"/>
              <a:gd name="T43" fmla="*/ 40 h 59"/>
              <a:gd name="T44" fmla="*/ 10 w 27"/>
              <a:gd name="T45" fmla="*/ 36 h 59"/>
              <a:gd name="T46" fmla="*/ 12 w 27"/>
              <a:gd name="T47" fmla="*/ 32 h 59"/>
              <a:gd name="T48" fmla="*/ 14 w 27"/>
              <a:gd name="T49" fmla="*/ 28 h 59"/>
              <a:gd name="T50" fmla="*/ 14 w 27"/>
              <a:gd name="T51" fmla="*/ 24 h 59"/>
              <a:gd name="T52" fmla="*/ 16 w 27"/>
              <a:gd name="T53" fmla="*/ 20 h 59"/>
              <a:gd name="T54" fmla="*/ 18 w 27"/>
              <a:gd name="T55" fmla="*/ 16 h 59"/>
              <a:gd name="T56" fmla="*/ 20 w 27"/>
              <a:gd name="T57" fmla="*/ 12 h 59"/>
              <a:gd name="T58" fmla="*/ 20 w 27"/>
              <a:gd name="T59" fmla="*/ 8 h 59"/>
              <a:gd name="T60" fmla="*/ 22 w 27"/>
              <a:gd name="T61" fmla="*/ 4 h 59"/>
              <a:gd name="T62" fmla="*/ 22 w 27"/>
              <a:gd name="T63" fmla="*/ 0 h 59"/>
              <a:gd name="T64" fmla="*/ 26 w 27"/>
              <a:gd name="T65" fmla="*/ 0 h 59"/>
              <a:gd name="T66" fmla="*/ 26 w 27"/>
              <a:gd name="T67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1" name="Freeform 119"/>
          <p:cNvSpPr>
            <a:spLocks/>
          </p:cNvSpPr>
          <p:nvPr/>
        </p:nvSpPr>
        <p:spPr bwMode="auto">
          <a:xfrm>
            <a:off x="3000375" y="5138738"/>
            <a:ext cx="39688" cy="96837"/>
          </a:xfrm>
          <a:custGeom>
            <a:avLst/>
            <a:gdLst>
              <a:gd name="T0" fmla="*/ 24 w 25"/>
              <a:gd name="T1" fmla="*/ 0 h 61"/>
              <a:gd name="T2" fmla="*/ 24 w 25"/>
              <a:gd name="T3" fmla="*/ 4 h 61"/>
              <a:gd name="T4" fmla="*/ 24 w 25"/>
              <a:gd name="T5" fmla="*/ 8 h 61"/>
              <a:gd name="T6" fmla="*/ 22 w 25"/>
              <a:gd name="T7" fmla="*/ 12 h 61"/>
              <a:gd name="T8" fmla="*/ 20 w 25"/>
              <a:gd name="T9" fmla="*/ 16 h 61"/>
              <a:gd name="T10" fmla="*/ 20 w 25"/>
              <a:gd name="T11" fmla="*/ 20 h 61"/>
              <a:gd name="T12" fmla="*/ 18 w 25"/>
              <a:gd name="T13" fmla="*/ 24 h 61"/>
              <a:gd name="T14" fmla="*/ 18 w 25"/>
              <a:gd name="T15" fmla="*/ 28 h 61"/>
              <a:gd name="T16" fmla="*/ 18 w 25"/>
              <a:gd name="T17" fmla="*/ 32 h 61"/>
              <a:gd name="T18" fmla="*/ 14 w 25"/>
              <a:gd name="T19" fmla="*/ 36 h 61"/>
              <a:gd name="T20" fmla="*/ 12 w 25"/>
              <a:gd name="T21" fmla="*/ 40 h 61"/>
              <a:gd name="T22" fmla="*/ 12 w 25"/>
              <a:gd name="T23" fmla="*/ 44 h 61"/>
              <a:gd name="T24" fmla="*/ 12 w 25"/>
              <a:gd name="T25" fmla="*/ 48 h 61"/>
              <a:gd name="T26" fmla="*/ 10 w 25"/>
              <a:gd name="T27" fmla="*/ 52 h 61"/>
              <a:gd name="T28" fmla="*/ 6 w 25"/>
              <a:gd name="T29" fmla="*/ 54 h 61"/>
              <a:gd name="T30" fmla="*/ 6 w 25"/>
              <a:gd name="T31" fmla="*/ 58 h 61"/>
              <a:gd name="T32" fmla="*/ 2 w 25"/>
              <a:gd name="T33" fmla="*/ 60 h 61"/>
              <a:gd name="T34" fmla="*/ 0 w 25"/>
              <a:gd name="T35" fmla="*/ 56 h 61"/>
              <a:gd name="T36" fmla="*/ 2 w 25"/>
              <a:gd name="T37" fmla="*/ 52 h 61"/>
              <a:gd name="T38" fmla="*/ 4 w 25"/>
              <a:gd name="T39" fmla="*/ 48 h 61"/>
              <a:gd name="T40" fmla="*/ 6 w 25"/>
              <a:gd name="T41" fmla="*/ 44 h 61"/>
              <a:gd name="T42" fmla="*/ 6 w 25"/>
              <a:gd name="T43" fmla="*/ 40 h 61"/>
              <a:gd name="T44" fmla="*/ 8 w 25"/>
              <a:gd name="T45" fmla="*/ 36 h 61"/>
              <a:gd name="T46" fmla="*/ 10 w 25"/>
              <a:gd name="T47" fmla="*/ 32 h 61"/>
              <a:gd name="T48" fmla="*/ 10 w 25"/>
              <a:gd name="T49" fmla="*/ 28 h 61"/>
              <a:gd name="T50" fmla="*/ 14 w 25"/>
              <a:gd name="T51" fmla="*/ 24 h 61"/>
              <a:gd name="T52" fmla="*/ 14 w 25"/>
              <a:gd name="T53" fmla="*/ 20 h 61"/>
              <a:gd name="T54" fmla="*/ 16 w 25"/>
              <a:gd name="T55" fmla="*/ 16 h 61"/>
              <a:gd name="T56" fmla="*/ 18 w 25"/>
              <a:gd name="T57" fmla="*/ 12 h 61"/>
              <a:gd name="T58" fmla="*/ 18 w 25"/>
              <a:gd name="T59" fmla="*/ 8 h 61"/>
              <a:gd name="T60" fmla="*/ 20 w 25"/>
              <a:gd name="T61" fmla="*/ 4 h 61"/>
              <a:gd name="T62" fmla="*/ 22 w 25"/>
              <a:gd name="T63" fmla="*/ 0 h 61"/>
              <a:gd name="T64" fmla="*/ 24 w 25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2" name="Freeform 120"/>
          <p:cNvSpPr>
            <a:spLocks/>
          </p:cNvSpPr>
          <p:nvPr/>
        </p:nvSpPr>
        <p:spPr bwMode="auto">
          <a:xfrm>
            <a:off x="1295400" y="4535488"/>
            <a:ext cx="592138" cy="455612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3" name="Freeform 121"/>
          <p:cNvSpPr>
            <a:spLocks/>
          </p:cNvSpPr>
          <p:nvPr/>
        </p:nvSpPr>
        <p:spPr bwMode="auto">
          <a:xfrm>
            <a:off x="1974850" y="4821238"/>
            <a:ext cx="144463" cy="211137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4" name="Freeform 122"/>
          <p:cNvSpPr>
            <a:spLocks/>
          </p:cNvSpPr>
          <p:nvPr/>
        </p:nvSpPr>
        <p:spPr bwMode="auto">
          <a:xfrm>
            <a:off x="1927225" y="4852988"/>
            <a:ext cx="52388" cy="179387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5" name="Freeform 123"/>
          <p:cNvSpPr>
            <a:spLocks/>
          </p:cNvSpPr>
          <p:nvPr/>
        </p:nvSpPr>
        <p:spPr bwMode="auto">
          <a:xfrm>
            <a:off x="654050" y="6132513"/>
            <a:ext cx="271463" cy="163512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6" name="Freeform 124"/>
          <p:cNvSpPr>
            <a:spLocks/>
          </p:cNvSpPr>
          <p:nvPr/>
        </p:nvSpPr>
        <p:spPr bwMode="auto">
          <a:xfrm>
            <a:off x="2933700" y="5211763"/>
            <a:ext cx="33338" cy="49212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157" name="Freeform 125"/>
          <p:cNvSpPr>
            <a:spLocks/>
          </p:cNvSpPr>
          <p:nvPr/>
        </p:nvSpPr>
        <p:spPr bwMode="auto">
          <a:xfrm>
            <a:off x="2892425" y="5173663"/>
            <a:ext cx="36513" cy="61912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2158" name="Group 126"/>
          <p:cNvGrpSpPr>
            <a:grpSpLocks/>
          </p:cNvGrpSpPr>
          <p:nvPr/>
        </p:nvGrpSpPr>
        <p:grpSpPr bwMode="auto">
          <a:xfrm>
            <a:off x="3765550" y="5435600"/>
            <a:ext cx="468313" cy="649288"/>
            <a:chOff x="2372" y="3451"/>
            <a:chExt cx="295" cy="409"/>
          </a:xfrm>
        </p:grpSpPr>
        <p:sp>
          <p:nvSpPr>
            <p:cNvPr id="172159" name="Rectangle 12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0" name="Rectangle 12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1" name="Rectangle 12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2" name="Oval 13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3" name="Rectangle 13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4" name="Rectangle 13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65" name="Rectangle 13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166" name="Rectangle 134"/>
          <p:cNvSpPr>
            <a:spLocks noChangeArrowheads="1"/>
          </p:cNvSpPr>
          <p:nvPr/>
        </p:nvSpPr>
        <p:spPr bwMode="auto">
          <a:xfrm>
            <a:off x="1065213" y="2925763"/>
            <a:ext cx="2936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172167" name="Line 135"/>
          <p:cNvSpPr>
            <a:spLocks noChangeShapeType="1"/>
          </p:cNvSpPr>
          <p:nvPr/>
        </p:nvSpPr>
        <p:spPr bwMode="auto">
          <a:xfrm>
            <a:off x="163513" y="5965825"/>
            <a:ext cx="1589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68" name="Line 136"/>
          <p:cNvSpPr>
            <a:spLocks noChangeShapeType="1"/>
          </p:cNvSpPr>
          <p:nvPr/>
        </p:nvSpPr>
        <p:spPr bwMode="auto">
          <a:xfrm>
            <a:off x="6973888" y="6083300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69" name="Rectangle 137"/>
          <p:cNvSpPr>
            <a:spLocks noChangeArrowheads="1"/>
          </p:cNvSpPr>
          <p:nvPr/>
        </p:nvSpPr>
        <p:spPr bwMode="auto">
          <a:xfrm>
            <a:off x="7418388" y="6435725"/>
            <a:ext cx="14065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" charset="0"/>
              </a:rPr>
              <a:t>©TBBBI</a:t>
            </a:r>
          </a:p>
        </p:txBody>
      </p:sp>
      <p:sp>
        <p:nvSpPr>
          <p:cNvPr id="172170" name="Line 138"/>
          <p:cNvSpPr>
            <a:spLocks noChangeShapeType="1"/>
          </p:cNvSpPr>
          <p:nvPr/>
        </p:nvSpPr>
        <p:spPr bwMode="auto">
          <a:xfrm>
            <a:off x="5053013" y="5791200"/>
            <a:ext cx="140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71" name="Line 139"/>
          <p:cNvSpPr>
            <a:spLocks noChangeShapeType="1"/>
          </p:cNvSpPr>
          <p:nvPr/>
        </p:nvSpPr>
        <p:spPr bwMode="auto">
          <a:xfrm>
            <a:off x="5053013" y="6045200"/>
            <a:ext cx="140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72" name="Rectangle 140"/>
          <p:cNvSpPr>
            <a:spLocks noChangeArrowheads="1"/>
          </p:cNvSpPr>
          <p:nvPr/>
        </p:nvSpPr>
        <p:spPr bwMode="auto">
          <a:xfrm>
            <a:off x="4773613" y="5495925"/>
            <a:ext cx="20447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000" b="1"/>
              <a:t>2 </a:t>
            </a:r>
            <a:endParaRPr lang="en-US" sz="2000" b="1" u="sng"/>
          </a:p>
          <a:p>
            <a:r>
              <a:rPr lang="en-US" sz="2000" b="1"/>
              <a:t>1</a:t>
            </a:r>
          </a:p>
        </p:txBody>
      </p:sp>
      <p:sp>
        <p:nvSpPr>
          <p:cNvPr id="172173" name="Rectangle 141"/>
          <p:cNvSpPr>
            <a:spLocks noChangeArrowheads="1"/>
          </p:cNvSpPr>
          <p:nvPr/>
        </p:nvSpPr>
        <p:spPr bwMode="auto">
          <a:xfrm>
            <a:off x="104775" y="5978525"/>
            <a:ext cx="554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172174" name="Rectangle 142"/>
          <p:cNvSpPr>
            <a:spLocks noChangeArrowheads="1"/>
          </p:cNvSpPr>
          <p:nvPr/>
        </p:nvSpPr>
        <p:spPr bwMode="auto">
          <a:xfrm>
            <a:off x="4495800" y="1544638"/>
            <a:ext cx="787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75" name="Rectangle 143"/>
          <p:cNvSpPr>
            <a:spLocks noChangeArrowheads="1"/>
          </p:cNvSpPr>
          <p:nvPr/>
        </p:nvSpPr>
        <p:spPr bwMode="auto">
          <a:xfrm>
            <a:off x="7221538" y="1219200"/>
            <a:ext cx="63500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76" name="Line 144"/>
          <p:cNvSpPr>
            <a:spLocks noChangeShapeType="1"/>
          </p:cNvSpPr>
          <p:nvPr/>
        </p:nvSpPr>
        <p:spPr bwMode="auto">
          <a:xfrm>
            <a:off x="3443288" y="479425"/>
            <a:ext cx="1817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77" name="Text Box 145"/>
          <p:cNvSpPr txBox="1">
            <a:spLocks noChangeArrowheads="1"/>
          </p:cNvSpPr>
          <p:nvPr/>
        </p:nvSpPr>
        <p:spPr bwMode="auto">
          <a:xfrm>
            <a:off x="8102600" y="5976938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172178" name="Text Box 146"/>
          <p:cNvSpPr txBox="1">
            <a:spLocks noChangeArrowheads="1"/>
          </p:cNvSpPr>
          <p:nvPr/>
        </p:nvSpPr>
        <p:spPr bwMode="auto">
          <a:xfrm>
            <a:off x="8218488" y="6178550"/>
            <a:ext cx="925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mic Sans MS" charset="0"/>
              </a:rPr>
              <a:t>06-06</a:t>
            </a:r>
          </a:p>
        </p:txBody>
      </p:sp>
      <p:sp>
        <p:nvSpPr>
          <p:cNvPr id="172183" name="Rectangle 151"/>
          <p:cNvSpPr>
            <a:spLocks noChangeArrowheads="1"/>
          </p:cNvSpPr>
          <p:nvPr/>
        </p:nvSpPr>
        <p:spPr bwMode="auto">
          <a:xfrm>
            <a:off x="6940550" y="6213475"/>
            <a:ext cx="2203450" cy="644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84" name="Text Box 152"/>
          <p:cNvSpPr txBox="1">
            <a:spLocks noChangeArrowheads="1"/>
          </p:cNvSpPr>
          <p:nvPr/>
        </p:nvSpPr>
        <p:spPr bwMode="auto">
          <a:xfrm>
            <a:off x="155575" y="6437313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©2003 TBBMI</a:t>
            </a:r>
          </a:p>
        </p:txBody>
      </p:sp>
      <p:sp>
        <p:nvSpPr>
          <p:cNvPr id="172185" name="Text Box 153"/>
          <p:cNvSpPr txBox="1">
            <a:spLocks noChangeArrowheads="1"/>
          </p:cNvSpPr>
          <p:nvPr/>
        </p:nvSpPr>
        <p:spPr bwMode="auto">
          <a:xfrm>
            <a:off x="8066088" y="6438900"/>
            <a:ext cx="366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Arial" charset="0"/>
              </a:rPr>
              <a:t>06-</a:t>
            </a:r>
          </a:p>
        </p:txBody>
      </p:sp>
      <p:sp>
        <p:nvSpPr>
          <p:cNvPr id="172192" name="Text Box 160"/>
          <p:cNvSpPr txBox="1">
            <a:spLocks noChangeArrowheads="1"/>
          </p:cNvSpPr>
          <p:nvPr/>
        </p:nvSpPr>
        <p:spPr bwMode="auto">
          <a:xfrm>
            <a:off x="479425" y="641191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©2003 TBBMI</a:t>
            </a:r>
          </a:p>
        </p:txBody>
      </p:sp>
      <p:sp>
        <p:nvSpPr>
          <p:cNvPr id="172193" name="Rectangle 161"/>
          <p:cNvSpPr>
            <a:spLocks noChangeArrowheads="1"/>
          </p:cNvSpPr>
          <p:nvPr/>
        </p:nvSpPr>
        <p:spPr bwMode="auto">
          <a:xfrm>
            <a:off x="7618413" y="638175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7.5.06.</a:t>
            </a:r>
          </a:p>
        </p:txBody>
      </p:sp>
      <p:sp>
        <p:nvSpPr>
          <p:cNvPr id="172194" name="Rectangle 162"/>
          <p:cNvSpPr>
            <a:spLocks noChangeArrowheads="1"/>
          </p:cNvSpPr>
          <p:nvPr/>
        </p:nvSpPr>
        <p:spPr bwMode="auto">
          <a:xfrm>
            <a:off x="8091488" y="638333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172195" name="Text Box 163"/>
          <p:cNvSpPr txBox="1">
            <a:spLocks noChangeArrowheads="1"/>
          </p:cNvSpPr>
          <p:nvPr/>
        </p:nvSpPr>
        <p:spPr bwMode="auto">
          <a:xfrm>
            <a:off x="0" y="3636963"/>
            <a:ext cx="3271838" cy="758825"/>
          </a:xfrm>
          <a:prstGeom prst="rect">
            <a:avLst/>
          </a:prstGeom>
          <a:solidFill>
            <a:srgbClr val="023CCC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cs typeface="Times New Roman" charset="0"/>
              </a:rPr>
              <a:t>CMnYykarsikSa elx 18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9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1954213" y="4500563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1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2387600" y="35750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2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103563" y="29749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3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541838" y="25431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4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5557838" y="30257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5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6053138" y="336232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6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6434138" y="403383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7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7140575" y="48085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8</a:t>
            </a:r>
          </a:p>
        </p:txBody>
      </p:sp>
      <p:sp>
        <p:nvSpPr>
          <p:cNvPr id="260107" name="Oval 11"/>
          <p:cNvSpPr>
            <a:spLocks noChangeArrowheads="1"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>
            <a:solidFill>
              <a:srgbClr val="0BFF0B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0118" name="Group 22"/>
          <p:cNvGrpSpPr>
            <a:grpSpLocks/>
          </p:cNvGrpSpPr>
          <p:nvPr/>
        </p:nvGrpSpPr>
        <p:grpSpPr bwMode="auto">
          <a:xfrm>
            <a:off x="1555750" y="4051300"/>
            <a:ext cx="5578475" cy="928688"/>
            <a:chOff x="980" y="2552"/>
            <a:chExt cx="3514" cy="585"/>
          </a:xfrm>
        </p:grpSpPr>
        <p:sp>
          <p:nvSpPr>
            <p:cNvPr id="260119" name="AutoShape 23"/>
            <p:cNvSpPr>
              <a:spLocks noChangeArrowheads="1"/>
            </p:cNvSpPr>
            <p:nvPr/>
          </p:nvSpPr>
          <p:spPr bwMode="auto">
            <a:xfrm>
              <a:off x="3056" y="2867"/>
              <a:ext cx="1438" cy="270"/>
            </a:xfrm>
            <a:prstGeom prst="rightArrow">
              <a:avLst>
                <a:gd name="adj1" fmla="val 50000"/>
                <a:gd name="adj2" fmla="val 133148"/>
              </a:avLst>
            </a:prstGeom>
            <a:solidFill>
              <a:srgbClr val="E8103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20" name="AutoShape 24"/>
            <p:cNvSpPr>
              <a:spLocks noChangeArrowheads="1"/>
            </p:cNvSpPr>
            <p:nvPr/>
          </p:nvSpPr>
          <p:spPr bwMode="auto">
            <a:xfrm>
              <a:off x="980" y="2552"/>
              <a:ext cx="1915" cy="314"/>
            </a:xfrm>
            <a:prstGeom prst="leftArrow">
              <a:avLst>
                <a:gd name="adj1" fmla="val 50000"/>
                <a:gd name="adj2" fmla="val 152468"/>
              </a:avLst>
            </a:prstGeom>
            <a:solidFill>
              <a:srgbClr val="28FD5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21" name="Rectangle 25"/>
          <p:cNvSpPr>
            <a:spLocks noChangeArrowheads="1"/>
          </p:cNvSpPr>
          <p:nvPr/>
        </p:nvSpPr>
        <p:spPr bwMode="auto">
          <a:xfrm>
            <a:off x="3338513" y="3811588"/>
            <a:ext cx="817562" cy="9112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Times New Roman" charset="0"/>
              </a:rPr>
              <a:t>4</a:t>
            </a:r>
          </a:p>
        </p:txBody>
      </p:sp>
      <p:sp>
        <p:nvSpPr>
          <p:cNvPr id="260122" name="Rectangle 26"/>
          <p:cNvSpPr>
            <a:spLocks noChangeArrowheads="1"/>
          </p:cNvSpPr>
          <p:nvPr/>
        </p:nvSpPr>
        <p:spPr bwMode="auto">
          <a:xfrm>
            <a:off x="5475288" y="4216400"/>
            <a:ext cx="817562" cy="9112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FF00"/>
                </a:solidFill>
                <a:latin typeface="Times New Roman" charset="0"/>
              </a:rPr>
              <a:t>4</a:t>
            </a:r>
          </a:p>
        </p:txBody>
      </p:sp>
      <p:sp>
        <p:nvSpPr>
          <p:cNvPr id="260133" name="Rectangle 37" descr="Dark horizontal"/>
          <p:cNvSpPr>
            <a:spLocks noChangeArrowheads="1"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pattFill prst="dkHorz">
            <a:fgClr>
              <a:schemeClr val="bg1"/>
            </a:fgClr>
            <a:bgClr>
              <a:schemeClr val="tx1"/>
            </a:bgClr>
          </a:pattFill>
          <a:ln w="57150">
            <a:solidFill>
              <a:srgbClr val="E810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0137" name="Group 41"/>
          <p:cNvGrpSpPr>
            <a:grpSpLocks/>
          </p:cNvGrpSpPr>
          <p:nvPr/>
        </p:nvGrpSpPr>
        <p:grpSpPr bwMode="auto">
          <a:xfrm>
            <a:off x="5470525" y="588963"/>
            <a:ext cx="687388" cy="958850"/>
            <a:chOff x="3446" y="371"/>
            <a:chExt cx="433" cy="604"/>
          </a:xfrm>
        </p:grpSpPr>
        <p:sp>
          <p:nvSpPr>
            <p:cNvPr id="260138" name="Rectangle 42"/>
            <p:cNvSpPr>
              <a:spLocks noChangeArrowheads="1"/>
            </p:cNvSpPr>
            <p:nvPr/>
          </p:nvSpPr>
          <p:spPr bwMode="auto">
            <a:xfrm>
              <a:off x="3604" y="371"/>
              <a:ext cx="115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9" name="Rectangle 43"/>
            <p:cNvSpPr>
              <a:spLocks noChangeArrowheads="1"/>
            </p:cNvSpPr>
            <p:nvPr/>
          </p:nvSpPr>
          <p:spPr bwMode="auto">
            <a:xfrm>
              <a:off x="3446" y="475"/>
              <a:ext cx="43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0" name="Rectangle 44"/>
            <p:cNvSpPr>
              <a:spLocks noChangeArrowheads="1"/>
            </p:cNvSpPr>
            <p:nvPr/>
          </p:nvSpPr>
          <p:spPr bwMode="auto">
            <a:xfrm>
              <a:off x="3619" y="436"/>
              <a:ext cx="85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9783" dir="1514402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57" name="Text Box 61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260158" name="Text Box 62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  <a:endParaRPr lang="en-US" sz="3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60159" name="Text Box 63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fIµ</a:t>
            </a:r>
          </a:p>
        </p:txBody>
      </p:sp>
      <p:sp>
        <p:nvSpPr>
          <p:cNvPr id="260162" name="Text Box 66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5</a:t>
            </a:r>
          </a:p>
        </p:txBody>
      </p:sp>
      <p:sp>
        <p:nvSpPr>
          <p:cNvPr id="260163" name="Rectangle 67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06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500"/>
                                        <p:tgtEl>
                                          <p:spTgt spid="260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0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0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utoUpdateAnimBg="0"/>
      <p:bldP spid="260099" grpId="0" autoUpdateAnimBg="0"/>
      <p:bldP spid="260100" grpId="0" autoUpdateAnimBg="0"/>
      <p:bldP spid="260101" grpId="0" autoUpdateAnimBg="0"/>
      <p:bldP spid="260102" grpId="0" autoUpdateAnimBg="0"/>
      <p:bldP spid="260103" grpId="0" autoUpdateAnimBg="0"/>
      <p:bldP spid="260104" grpId="0" autoUpdateAnimBg="0"/>
      <p:bldP spid="260105" grpId="0" autoUpdateAnimBg="0"/>
      <p:bldP spid="260107" grpId="0" animBg="1"/>
      <p:bldP spid="260121" grpId="0" autoUpdateAnimBg="0"/>
      <p:bldP spid="260122" grpId="0" autoUpdateAnimBg="0"/>
      <p:bldP spid="260133" grpId="0" animBg="1"/>
      <p:bldP spid="260158" grpId="0" autoUpdateAnimBg="0"/>
      <p:bldP spid="2601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1</a:t>
            </a:r>
            <a:endParaRPr lang="en-US" sz="4000" b="1">
              <a:solidFill>
                <a:srgbClr val="FFFF00"/>
              </a:solidFill>
              <a:latin typeface="Limon R1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365375" y="364172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2</a:t>
            </a: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225800" y="2919413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3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597400" y="25987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4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5557838" y="2925763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5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6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23038" y="4100513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7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7162800" y="4786313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8</a:t>
            </a:r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</a:t>
            </a:r>
            <a:r>
              <a:rPr lang="en-US" sz="4000" b="1">
                <a:solidFill>
                  <a:srgbClr val="FFFF00"/>
                </a:solidFill>
                <a:latin typeface="Limon R1" charset="0"/>
              </a:rPr>
              <a:t>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</a:p>
        </p:txBody>
      </p:sp>
      <p:sp>
        <p:nvSpPr>
          <p:cNvPr id="173095" name="Text Box 39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fIµ</a:t>
            </a:r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07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965325" y="45783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1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276475" y="373062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2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092450" y="29749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3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541838" y="26320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4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5657850" y="29368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5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142038" y="346233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6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6545263" y="4144963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7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7151688" y="4741863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 New Roman" charset="0"/>
              </a:rPr>
              <a:t>8</a:t>
            </a: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V="1">
            <a:off x="2187575" y="3322638"/>
            <a:ext cx="3570288" cy="1627187"/>
          </a:xfrm>
          <a:prstGeom prst="line">
            <a:avLst/>
          </a:prstGeom>
          <a:noFill/>
          <a:ln w="76200">
            <a:solidFill>
              <a:srgbClr val="F9A9B6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2570163" y="3784600"/>
            <a:ext cx="3683000" cy="2921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3416300" y="3316288"/>
            <a:ext cx="3238500" cy="1193800"/>
          </a:xfrm>
          <a:prstGeom prst="line">
            <a:avLst/>
          </a:prstGeom>
          <a:noFill/>
          <a:ln w="76200">
            <a:solidFill>
              <a:srgbClr val="21ED1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4810125" y="3048000"/>
            <a:ext cx="2378075" cy="20288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</a:p>
        </p:txBody>
      </p:sp>
      <p:sp>
        <p:nvSpPr>
          <p:cNvPr id="142368" name="Text Box 32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fIµ</a:t>
            </a:r>
            <a:endParaRPr lang="en-US" sz="3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08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42370" name="Text Box 34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2" grpId="0" animBg="1"/>
      <p:bldP spid="142353" grpId="0" animBg="1"/>
      <p:bldP spid="142354" grpId="0" animBg="1"/>
      <p:bldP spid="1423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032000" y="4578350"/>
            <a:ext cx="817563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" charset="0"/>
              </a:rPr>
              <a:t>1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87600" y="3652838"/>
            <a:ext cx="817563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2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59138" y="2897188"/>
            <a:ext cx="817562" cy="515937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3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597400" y="2632075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4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557838" y="2936875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5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086475" y="3384550"/>
            <a:ext cx="817563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6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6523038" y="408940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7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7196138" y="4819650"/>
            <a:ext cx="817562" cy="515938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Times" charset="0"/>
              </a:rPr>
              <a:t>8</a:t>
            </a:r>
          </a:p>
        </p:txBody>
      </p:sp>
      <p:grpSp>
        <p:nvGrpSpPr>
          <p:cNvPr id="143376" name="Group 16"/>
          <p:cNvGrpSpPr>
            <a:grpSpLocks/>
          </p:cNvGrpSpPr>
          <p:nvPr/>
        </p:nvGrpSpPr>
        <p:grpSpPr bwMode="auto">
          <a:xfrm>
            <a:off x="1866900" y="2924175"/>
            <a:ext cx="4125913" cy="2095500"/>
            <a:chOff x="1133" y="1842"/>
            <a:chExt cx="2599" cy="1320"/>
          </a:xfrm>
        </p:grpSpPr>
        <p:sp>
          <p:nvSpPr>
            <p:cNvPr id="143377" name="Oval 17"/>
            <p:cNvSpPr>
              <a:spLocks noChangeArrowheads="1"/>
            </p:cNvSpPr>
            <p:nvPr/>
          </p:nvSpPr>
          <p:spPr bwMode="auto">
            <a:xfrm>
              <a:off x="1133" y="2863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8" name="Oval 18"/>
            <p:cNvSpPr>
              <a:spLocks noChangeArrowheads="1"/>
            </p:cNvSpPr>
            <p:nvPr/>
          </p:nvSpPr>
          <p:spPr bwMode="auto">
            <a:xfrm>
              <a:off x="3370" y="1842"/>
              <a:ext cx="362" cy="299"/>
            </a:xfrm>
            <a:prstGeom prst="ellips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 flipV="1">
              <a:off x="1478" y="2060"/>
              <a:ext cx="1924" cy="882"/>
            </a:xfrm>
            <a:prstGeom prst="line">
              <a:avLst/>
            </a:prstGeom>
            <a:noFill/>
            <a:ln w="50800">
              <a:solidFill>
                <a:srgbClr val="7B9DFD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0" name="Line 3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4" name="Line 3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906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3" name="Rectangle 43"/>
          <p:cNvSpPr>
            <a:spLocks noChangeArrowheads="1"/>
          </p:cNvSpPr>
          <p:nvPr/>
        </p:nvSpPr>
        <p:spPr bwMode="auto">
          <a:xfrm rot="240000">
            <a:off x="2246313" y="4840288"/>
            <a:ext cx="1081087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143404" name="Rectangle 44"/>
          <p:cNvSpPr>
            <a:spLocks noChangeArrowheads="1"/>
          </p:cNvSpPr>
          <p:nvPr/>
        </p:nvSpPr>
        <p:spPr bwMode="auto">
          <a:xfrm rot="18254599">
            <a:off x="4651375" y="3225800"/>
            <a:ext cx="1939925" cy="454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Limon R1" charset="0"/>
              </a:rPr>
              <a:t>dMNwgl¥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2295525" y="4730750"/>
            <a:ext cx="1135063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 rot="-3140449">
            <a:off x="4719638" y="3521075"/>
            <a:ext cx="1135062" cy="592138"/>
          </a:xfrm>
          <a:prstGeom prst="ellipse">
            <a:avLst/>
          </a:prstGeom>
          <a:noFill/>
          <a:ln w="76200">
            <a:solidFill>
              <a:srgbClr val="21ED1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F0E3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8" name="AutoShape 48"/>
          <p:cNvSpPr>
            <a:spLocks noChangeArrowheads="1"/>
          </p:cNvSpPr>
          <p:nvPr/>
        </p:nvSpPr>
        <p:spPr bwMode="auto">
          <a:xfrm rot="-499845">
            <a:off x="2982913" y="3863975"/>
            <a:ext cx="2927350" cy="2632075"/>
          </a:xfrm>
          <a:custGeom>
            <a:avLst/>
            <a:gdLst>
              <a:gd name="G0" fmla="+- 3723 0 0"/>
              <a:gd name="G1" fmla="+- -11796480 0 0"/>
              <a:gd name="G2" fmla="+- 3723 0 -11796480"/>
              <a:gd name="G3" fmla="+- 10800 0 0"/>
              <a:gd name="G4" fmla="+- 0 0 372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67 0 0"/>
              <a:gd name="G9" fmla="+- 0 0 -11796480"/>
              <a:gd name="G10" fmla="+- 8067 0 2700"/>
              <a:gd name="G11" fmla="cos G10 3723"/>
              <a:gd name="G12" fmla="sin G10 3723"/>
              <a:gd name="G13" fmla="cos 13500 3723"/>
              <a:gd name="G14" fmla="sin 13500 3723"/>
              <a:gd name="G15" fmla="+- G11 10800 0"/>
              <a:gd name="G16" fmla="+- G12 10800 0"/>
              <a:gd name="G17" fmla="+- G13 10800 0"/>
              <a:gd name="G18" fmla="+- G14 10800 0"/>
              <a:gd name="G19" fmla="*/ 8067 1 2"/>
              <a:gd name="G20" fmla="+- G19 5400 0"/>
              <a:gd name="G21" fmla="cos G20 3723"/>
              <a:gd name="G22" fmla="sin G20 3723"/>
              <a:gd name="G23" fmla="+- G21 10800 0"/>
              <a:gd name="G24" fmla="+- G12 G23 G22"/>
              <a:gd name="G25" fmla="+- G22 G23 G11"/>
              <a:gd name="G26" fmla="cos 10800 3723"/>
              <a:gd name="G27" fmla="sin 10800 3723"/>
              <a:gd name="G28" fmla="cos 8067 3723"/>
              <a:gd name="G29" fmla="sin 8067 372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372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67 G39"/>
              <a:gd name="G43" fmla="sin 806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5 w 21600"/>
              <a:gd name="T5" fmla="*/ 0 h 21600"/>
              <a:gd name="T6" fmla="*/ 1365 w 21600"/>
              <a:gd name="T7" fmla="*/ 10799 h 21600"/>
              <a:gd name="T8" fmla="*/ 10804 w 21600"/>
              <a:gd name="T9" fmla="*/ 2733 h 21600"/>
              <a:gd name="T10" fmla="*/ 24299 w 21600"/>
              <a:gd name="T11" fmla="*/ 10813 h 21600"/>
              <a:gd name="T12" fmla="*/ 20229 w 21600"/>
              <a:gd name="T13" fmla="*/ 14876 h 21600"/>
              <a:gd name="T14" fmla="*/ 16166 w 21600"/>
              <a:gd name="T15" fmla="*/ 1080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66" y="10807"/>
                </a:moveTo>
                <a:cubicBezTo>
                  <a:pt x="18866" y="10805"/>
                  <a:pt x="18867" y="10802"/>
                  <a:pt x="18867" y="10800"/>
                </a:cubicBezTo>
                <a:cubicBezTo>
                  <a:pt x="18867" y="6344"/>
                  <a:pt x="15255" y="2733"/>
                  <a:pt x="10800" y="2733"/>
                </a:cubicBezTo>
                <a:cubicBezTo>
                  <a:pt x="6344" y="2733"/>
                  <a:pt x="2733" y="6344"/>
                  <a:pt x="2733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3"/>
                  <a:pt x="21599" y="10807"/>
                  <a:pt x="21599" y="10810"/>
                </a:cubicBezTo>
                <a:lnTo>
                  <a:pt x="24299" y="10813"/>
                </a:lnTo>
                <a:lnTo>
                  <a:pt x="20229" y="14876"/>
                </a:lnTo>
                <a:lnTo>
                  <a:pt x="16166" y="10805"/>
                </a:lnTo>
                <a:lnTo>
                  <a:pt x="18866" y="10807"/>
                </a:lnTo>
                <a:close/>
              </a:path>
            </a:pathLst>
          </a:custGeom>
          <a:gradFill rotWithShape="0">
            <a:gsLst>
              <a:gs pos="0">
                <a:srgbClr val="FEF800">
                  <a:gamma/>
                  <a:shade val="0"/>
                  <a:invGamma/>
                </a:srgbClr>
              </a:gs>
              <a:gs pos="50000">
                <a:srgbClr val="FEF800"/>
              </a:gs>
              <a:gs pos="100000">
                <a:srgbClr val="FEF800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9" name="Text Box 49"/>
          <p:cNvSpPr txBox="1">
            <a:spLocks noChangeArrowheads="1"/>
          </p:cNvSpPr>
          <p:nvPr/>
        </p:nvSpPr>
        <p:spPr bwMode="auto">
          <a:xfrm>
            <a:off x="8720138" y="80963"/>
            <a:ext cx="260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3417" name="Text Box 57"/>
          <p:cNvSpPr txBox="1">
            <a:spLocks noChangeArrowheads="1"/>
          </p:cNvSpPr>
          <p:nvPr/>
        </p:nvSpPr>
        <p:spPr bwMode="auto">
          <a:xfrm>
            <a:off x="127000" y="731838"/>
            <a:ext cx="3330575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BIburaN</a:t>
            </a:r>
          </a:p>
        </p:txBody>
      </p:sp>
      <p:sp>
        <p:nvSpPr>
          <p:cNvPr id="143418" name="Text Box 58"/>
          <p:cNvSpPr txBox="1">
            <a:spLocks noChangeArrowheads="1"/>
          </p:cNvSpPr>
          <p:nvPr/>
        </p:nvSpPr>
        <p:spPr bwMode="auto">
          <a:xfrm>
            <a:off x="5875338" y="687388"/>
            <a:ext cx="3217862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Limon R1" charset="0"/>
              </a:rPr>
              <a:t>erOg             </a:t>
            </a:r>
            <a:r>
              <a:rPr lang="en-US" sz="4000">
                <a:solidFill>
                  <a:srgbClr val="63D5A4"/>
                </a:solidFill>
                <a:latin typeface="Limon R1" charset="0"/>
              </a:rPr>
              <a:t>fIµ</a:t>
            </a:r>
            <a:endParaRPr lang="en-US" sz="32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8091488" y="6427788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09</a:t>
            </a:r>
            <a:endParaRPr lang="en-US" sz="1000" b="1"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</a:endParaRPr>
          </a:p>
        </p:txBody>
      </p:sp>
      <p:sp>
        <p:nvSpPr>
          <p:cNvPr id="143420" name="Text Box 60"/>
          <p:cNvSpPr txBox="1">
            <a:spLocks noChangeArrowheads="1"/>
          </p:cNvSpPr>
          <p:nvPr/>
        </p:nvSpPr>
        <p:spPr bwMode="auto">
          <a:xfrm>
            <a:off x="8502650" y="6353175"/>
            <a:ext cx="3238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latin typeface="Comic Sans MS" charset="0"/>
              </a:rPr>
              <a:t>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3" grpId="0" autoUpdateAnimBg="0"/>
      <p:bldP spid="143404" grpId="0" autoUpdateAnimBg="0"/>
      <p:bldP spid="143374" grpId="0" animBg="1"/>
      <p:bldP spid="143375" grpId="0" animBg="1"/>
      <p:bldP spid="143408" grpId="0" animBg="1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imon S1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imon S1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ALFA85:Microsoft Office:Microsoft PowerPoint 4:</Template>
  <TotalTime>7741</TotalTime>
  <Pages>20</Pages>
  <Words>3115</Words>
  <Application>Microsoft Macintosh PowerPoint</Application>
  <PresentationFormat>On-screen Show (4:3)</PresentationFormat>
  <Paragraphs>1220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Times</vt:lpstr>
      <vt:lpstr>Limon R1</vt:lpstr>
      <vt:lpstr>Arial</vt:lpstr>
      <vt:lpstr>Comic Sans MS</vt:lpstr>
      <vt:lpstr>Times New Roman</vt:lpstr>
      <vt:lpstr>굴림</vt:lpstr>
      <vt:lpstr>Limon S1</vt:lpstr>
      <vt:lpstr>Helvetica</vt:lpstr>
      <vt:lpstr>Limon F6</vt:lpstr>
      <vt:lpstr>ＭＳ Ｐゴシック</vt:lpstr>
      <vt:lpstr>Helvetica BlackOblique</vt:lpstr>
      <vt:lpstr>Lucida Handwriting</vt:lpstr>
      <vt:lpstr>Arial Black</vt:lpstr>
      <vt:lpstr>untitled 1</vt:lpstr>
      <vt:lpstr>1_untitled 1</vt:lpstr>
      <vt:lpstr>2_untitled 1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PaBsMxan;&gt;&gt;&gt;rbs;RBHKm&lt;Ir • BibleStudyDownloads.org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JOHN FRYMAN</dc:creator>
  <cp:keywords/>
  <dc:description/>
  <cp:lastModifiedBy>Rick Griffith</cp:lastModifiedBy>
  <cp:revision>341</cp:revision>
  <cp:lastPrinted>1999-05-13T17:03:44Z</cp:lastPrinted>
  <dcterms:created xsi:type="dcterms:W3CDTF">1999-05-07T10:27:12Z</dcterms:created>
  <dcterms:modified xsi:type="dcterms:W3CDTF">2016-06-01T02:47:56Z</dcterms:modified>
</cp:coreProperties>
</file>